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Lst>
  <p:sldSz cy="5143500" cx="9144000"/>
  <p:notesSz cx="6858000" cy="9144000"/>
  <p:embeddedFontLst>
    <p:embeddedFont>
      <p:font typeface="Economica"/>
      <p:regular r:id="rId75"/>
      <p:bold r:id="rId76"/>
      <p:italic r:id="rId77"/>
      <p:boldItalic r:id="rId78"/>
    </p:embeddedFont>
    <p:embeddedFont>
      <p:font typeface="Caveat"/>
      <p:regular r:id="rId79"/>
      <p:bold r:id="rId80"/>
    </p:embeddedFont>
    <p:embeddedFont>
      <p:font typeface="Roboto"/>
      <p:regular r:id="rId81"/>
      <p:bold r:id="rId82"/>
      <p:italic r:id="rId83"/>
      <p:boldItalic r:id="rId84"/>
    </p:embeddedFont>
    <p:embeddedFont>
      <p:font typeface="Open Sans"/>
      <p:regular r:id="rId85"/>
      <p:bold r:id="rId86"/>
      <p:italic r:id="rId87"/>
      <p:boldItalic r:id="rId8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53FC0073-1601-4180-B81D-42812907A438}">
  <a:tblStyle styleId="{53FC0073-1601-4180-B81D-42812907A438}"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C03E0829-A202-4815-8986-9A48DC20E8A5}" styleName="Table_1">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84" Type="http://schemas.openxmlformats.org/officeDocument/2006/relationships/font" Target="fonts/Roboto-boldItalic.fntdata"/><Relationship Id="rId83" Type="http://schemas.openxmlformats.org/officeDocument/2006/relationships/font" Target="fonts/Roboto-italic.fntdata"/><Relationship Id="rId42" Type="http://schemas.openxmlformats.org/officeDocument/2006/relationships/slide" Target="slides/slide36.xml"/><Relationship Id="rId86" Type="http://schemas.openxmlformats.org/officeDocument/2006/relationships/font" Target="fonts/OpenSans-bold.fntdata"/><Relationship Id="rId41" Type="http://schemas.openxmlformats.org/officeDocument/2006/relationships/slide" Target="slides/slide35.xml"/><Relationship Id="rId85" Type="http://schemas.openxmlformats.org/officeDocument/2006/relationships/font" Target="fonts/OpenSans-regular.fntdata"/><Relationship Id="rId44" Type="http://schemas.openxmlformats.org/officeDocument/2006/relationships/slide" Target="slides/slide38.xml"/><Relationship Id="rId88" Type="http://schemas.openxmlformats.org/officeDocument/2006/relationships/font" Target="fonts/OpenSans-boldItalic.fntdata"/><Relationship Id="rId43" Type="http://schemas.openxmlformats.org/officeDocument/2006/relationships/slide" Target="slides/slide37.xml"/><Relationship Id="rId87" Type="http://schemas.openxmlformats.org/officeDocument/2006/relationships/font" Target="fonts/OpenSans-italic.fntdata"/><Relationship Id="rId46" Type="http://schemas.openxmlformats.org/officeDocument/2006/relationships/slide" Target="slides/slide40.xml"/><Relationship Id="rId45" Type="http://schemas.openxmlformats.org/officeDocument/2006/relationships/slide" Target="slides/slide39.xml"/><Relationship Id="rId80" Type="http://schemas.openxmlformats.org/officeDocument/2006/relationships/font" Target="fonts/Caveat-bold.fntdata"/><Relationship Id="rId82" Type="http://schemas.openxmlformats.org/officeDocument/2006/relationships/font" Target="fonts/Roboto-bold.fntdata"/><Relationship Id="rId81" Type="http://schemas.openxmlformats.org/officeDocument/2006/relationships/font" Target="fonts/Roboto-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31" Type="http://schemas.openxmlformats.org/officeDocument/2006/relationships/slide" Target="slides/slide25.xml"/><Relationship Id="rId75" Type="http://schemas.openxmlformats.org/officeDocument/2006/relationships/font" Target="fonts/Economica-regular.fntdata"/><Relationship Id="rId30" Type="http://schemas.openxmlformats.org/officeDocument/2006/relationships/slide" Target="slides/slide24.xml"/><Relationship Id="rId74" Type="http://schemas.openxmlformats.org/officeDocument/2006/relationships/slide" Target="slides/slide68.xml"/><Relationship Id="rId33" Type="http://schemas.openxmlformats.org/officeDocument/2006/relationships/slide" Target="slides/slide27.xml"/><Relationship Id="rId77" Type="http://schemas.openxmlformats.org/officeDocument/2006/relationships/font" Target="fonts/Economica-italic.fntdata"/><Relationship Id="rId32" Type="http://schemas.openxmlformats.org/officeDocument/2006/relationships/slide" Target="slides/slide26.xml"/><Relationship Id="rId76" Type="http://schemas.openxmlformats.org/officeDocument/2006/relationships/font" Target="fonts/Economica-bold.fntdata"/><Relationship Id="rId35" Type="http://schemas.openxmlformats.org/officeDocument/2006/relationships/slide" Target="slides/slide29.xml"/><Relationship Id="rId79" Type="http://schemas.openxmlformats.org/officeDocument/2006/relationships/font" Target="fonts/Caveat-regular.fntdata"/><Relationship Id="rId34" Type="http://schemas.openxmlformats.org/officeDocument/2006/relationships/slide" Target="slides/slide28.xml"/><Relationship Id="rId78" Type="http://schemas.openxmlformats.org/officeDocument/2006/relationships/font" Target="fonts/Economica-boldItalic.fntdata"/><Relationship Id="rId71" Type="http://schemas.openxmlformats.org/officeDocument/2006/relationships/slide" Target="slides/slide65.xml"/><Relationship Id="rId70" Type="http://schemas.openxmlformats.org/officeDocument/2006/relationships/slide" Target="slides/slide64.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slide" Target="slides/slide58.xml"/><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slide" Target="slides/slide60.xml"/><Relationship Id="rId21" Type="http://schemas.openxmlformats.org/officeDocument/2006/relationships/slide" Target="slides/slide15.xml"/><Relationship Id="rId65" Type="http://schemas.openxmlformats.org/officeDocument/2006/relationships/slide" Target="slides/slide59.xml"/><Relationship Id="rId24" Type="http://schemas.openxmlformats.org/officeDocument/2006/relationships/slide" Target="slides/slide18.xml"/><Relationship Id="rId68" Type="http://schemas.openxmlformats.org/officeDocument/2006/relationships/slide" Target="slides/slide62.xml"/><Relationship Id="rId23" Type="http://schemas.openxmlformats.org/officeDocument/2006/relationships/slide" Target="slides/slide17.xml"/><Relationship Id="rId67" Type="http://schemas.openxmlformats.org/officeDocument/2006/relationships/slide" Target="slides/slide61.xml"/><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slide" Target="slides/slide63.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27ac45db310_1_18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27ac45db310_1_18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27afe2feaf0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27afe2feaf0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27afe2feaf0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27afe2feaf0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27afe2feaf0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27afe2feaf0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27b7dbffc8c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27b7dbffc8c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27afe2feaf0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27afe2feaf0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27b7dbffc8c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27b7dbffc8c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27b7dbffc8c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27b7dbffc8c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27b91d70a7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27b91d70a7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27b91d70a72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27b91d70a72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27afe2feaf0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27afe2feaf0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27b91d70a72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27b91d70a72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27b91d70a72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27b91d70a72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27b91d70a72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27b91d70a72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27be638923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27be638923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27bc477b54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27bc477b54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27bc477b547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27bc477b547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27bc477b547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27bc477b547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27bc477b547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27bc477b547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27c3f2d7bb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27c3f2d7bb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27c3f2d7bb3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27c3f2d7bb3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27afe2feaf0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27afe2feaf0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27c3f2d7bb3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27c3f2d7bb3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27c3f2d7bb3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27c3f2d7bb3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27c3f2d7bb3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27c3f2d7bb3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27c3f2d7bb3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27c3f2d7bb3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27c3f2d7bb3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27c3f2d7bb3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27c3f2d7bb3_0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27c3f2d7bb3_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27c3f2d7bb3_0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27c3f2d7bb3_0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27e412cff6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27e412cff6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whats</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27c3f2d7bb3_0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27c3f2d7bb3_0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27c3f2d7bb3_0_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9" name="Google Shape;379;g27c3f2d7bb3_0_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27ac45db310_0_6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27ac45db310_0_6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27c3f2d7bb3_0_2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5" name="Google Shape;385;g27c3f2d7bb3_0_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27c3f2d7bb3_0_2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27c3f2d7bb3_0_2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g27c3f2d7bb3_0_2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9" name="Google Shape;409;g27c3f2d7bb3_0_2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g243dc2abb1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7" name="Google Shape;417;g243dc2abb1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g243dc2abb11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2" name="Google Shape;422;g243dc2abb11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g243dc2abb11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1" name="Google Shape;431;g243dc2abb11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g243dc2abb11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1" name="Google Shape;441;g243dc2abb11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g243dc2abb11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1" name="Google Shape;451;g243dc2abb11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g243dc2abb11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2" name="Google Shape;462;g243dc2abb11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g247642ac8a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2" name="Google Shape;472;g247642ac8a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27ac45db310_0_7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27ac45db310_0_7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g247642ac8a8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0" name="Google Shape;480;g247642ac8a8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g247642ac8a8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7" name="Google Shape;487;g247642ac8a8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g247642ac8a8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4" name="Google Shape;494;g247642ac8a8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g247642ac8a8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1" name="Google Shape;501;g247642ac8a8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g247642ac8a8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8" name="Google Shape;508;g247642ac8a8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g2826f3433b2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5" name="Google Shape;515;g2826f3433b2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 name="Shape 526"/>
        <p:cNvGrpSpPr/>
        <p:nvPr/>
      </p:nvGrpSpPr>
      <p:grpSpPr>
        <a:xfrm>
          <a:off x="0" y="0"/>
          <a:ext cx="0" cy="0"/>
          <a:chOff x="0" y="0"/>
          <a:chExt cx="0" cy="0"/>
        </a:xfrm>
      </p:grpSpPr>
      <p:sp>
        <p:nvSpPr>
          <p:cNvPr id="527" name="Google Shape;527;g2826f3433b2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8" name="Google Shape;528;g2826f3433b2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 name="Shape 534"/>
        <p:cNvGrpSpPr/>
        <p:nvPr/>
      </p:nvGrpSpPr>
      <p:grpSpPr>
        <a:xfrm>
          <a:off x="0" y="0"/>
          <a:ext cx="0" cy="0"/>
          <a:chOff x="0" y="0"/>
          <a:chExt cx="0" cy="0"/>
        </a:xfrm>
      </p:grpSpPr>
      <p:sp>
        <p:nvSpPr>
          <p:cNvPr id="535" name="Google Shape;535;g2826f3433b2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6" name="Google Shape;536;g2826f3433b2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 name="Shape 541"/>
        <p:cNvGrpSpPr/>
        <p:nvPr/>
      </p:nvGrpSpPr>
      <p:grpSpPr>
        <a:xfrm>
          <a:off x="0" y="0"/>
          <a:ext cx="0" cy="0"/>
          <a:chOff x="0" y="0"/>
          <a:chExt cx="0" cy="0"/>
        </a:xfrm>
      </p:grpSpPr>
      <p:sp>
        <p:nvSpPr>
          <p:cNvPr id="542" name="Google Shape;542;g2826f3433b2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3" name="Google Shape;543;g2826f3433b2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1" name="Shape 551"/>
        <p:cNvGrpSpPr/>
        <p:nvPr/>
      </p:nvGrpSpPr>
      <p:grpSpPr>
        <a:xfrm>
          <a:off x="0" y="0"/>
          <a:ext cx="0" cy="0"/>
          <a:chOff x="0" y="0"/>
          <a:chExt cx="0" cy="0"/>
        </a:xfrm>
      </p:grpSpPr>
      <p:sp>
        <p:nvSpPr>
          <p:cNvPr id="552" name="Google Shape;552;g2826f3433b2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3" name="Google Shape;553;g2826f3433b2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27ac45db310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27ac45db310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8" name="Shape 558"/>
        <p:cNvGrpSpPr/>
        <p:nvPr/>
      </p:nvGrpSpPr>
      <p:grpSpPr>
        <a:xfrm>
          <a:off x="0" y="0"/>
          <a:ext cx="0" cy="0"/>
          <a:chOff x="0" y="0"/>
          <a:chExt cx="0" cy="0"/>
        </a:xfrm>
      </p:grpSpPr>
      <p:sp>
        <p:nvSpPr>
          <p:cNvPr id="559" name="Google Shape;559;g2826f3433b2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0" name="Google Shape;560;g2826f3433b2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4" name="Shape 564"/>
        <p:cNvGrpSpPr/>
        <p:nvPr/>
      </p:nvGrpSpPr>
      <p:grpSpPr>
        <a:xfrm>
          <a:off x="0" y="0"/>
          <a:ext cx="0" cy="0"/>
          <a:chOff x="0" y="0"/>
          <a:chExt cx="0" cy="0"/>
        </a:xfrm>
      </p:grpSpPr>
      <p:sp>
        <p:nvSpPr>
          <p:cNvPr id="565" name="Google Shape;565;g28480b10f7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6" name="Google Shape;566;g28480b10f7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0" name="Shape 570"/>
        <p:cNvGrpSpPr/>
        <p:nvPr/>
      </p:nvGrpSpPr>
      <p:grpSpPr>
        <a:xfrm>
          <a:off x="0" y="0"/>
          <a:ext cx="0" cy="0"/>
          <a:chOff x="0" y="0"/>
          <a:chExt cx="0" cy="0"/>
        </a:xfrm>
      </p:grpSpPr>
      <p:sp>
        <p:nvSpPr>
          <p:cNvPr id="571" name="Google Shape;571;g2826f3433b2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2" name="Google Shape;572;g2826f3433b2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5" name="Shape 575"/>
        <p:cNvGrpSpPr/>
        <p:nvPr/>
      </p:nvGrpSpPr>
      <p:grpSpPr>
        <a:xfrm>
          <a:off x="0" y="0"/>
          <a:ext cx="0" cy="0"/>
          <a:chOff x="0" y="0"/>
          <a:chExt cx="0" cy="0"/>
        </a:xfrm>
      </p:grpSpPr>
      <p:sp>
        <p:nvSpPr>
          <p:cNvPr id="576" name="Google Shape;576;g28480b10f7d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7" name="Google Shape;577;g28480b10f7d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5" name="Shape 585"/>
        <p:cNvGrpSpPr/>
        <p:nvPr/>
      </p:nvGrpSpPr>
      <p:grpSpPr>
        <a:xfrm>
          <a:off x="0" y="0"/>
          <a:ext cx="0" cy="0"/>
          <a:chOff x="0" y="0"/>
          <a:chExt cx="0" cy="0"/>
        </a:xfrm>
      </p:grpSpPr>
      <p:sp>
        <p:nvSpPr>
          <p:cNvPr id="586" name="Google Shape;586;g28480b10f7d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7" name="Google Shape;587;g28480b10f7d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4" name="Shape 594"/>
        <p:cNvGrpSpPr/>
        <p:nvPr/>
      </p:nvGrpSpPr>
      <p:grpSpPr>
        <a:xfrm>
          <a:off x="0" y="0"/>
          <a:ext cx="0" cy="0"/>
          <a:chOff x="0" y="0"/>
          <a:chExt cx="0" cy="0"/>
        </a:xfrm>
      </p:grpSpPr>
      <p:sp>
        <p:nvSpPr>
          <p:cNvPr id="595" name="Google Shape;595;g28480b10f7d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6" name="Google Shape;596;g28480b10f7d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 name="Shape 599"/>
        <p:cNvGrpSpPr/>
        <p:nvPr/>
      </p:nvGrpSpPr>
      <p:grpSpPr>
        <a:xfrm>
          <a:off x="0" y="0"/>
          <a:ext cx="0" cy="0"/>
          <a:chOff x="0" y="0"/>
          <a:chExt cx="0" cy="0"/>
        </a:xfrm>
      </p:grpSpPr>
      <p:sp>
        <p:nvSpPr>
          <p:cNvPr id="600" name="Google Shape;600;g28480b10f7d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1" name="Google Shape;601;g28480b10f7d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4" name="Shape 604"/>
        <p:cNvGrpSpPr/>
        <p:nvPr/>
      </p:nvGrpSpPr>
      <p:grpSpPr>
        <a:xfrm>
          <a:off x="0" y="0"/>
          <a:ext cx="0" cy="0"/>
          <a:chOff x="0" y="0"/>
          <a:chExt cx="0" cy="0"/>
        </a:xfrm>
      </p:grpSpPr>
      <p:sp>
        <p:nvSpPr>
          <p:cNvPr id="605" name="Google Shape;605;g28480b10f7d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6" name="Google Shape;606;g28480b10f7d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9" name="Shape 609"/>
        <p:cNvGrpSpPr/>
        <p:nvPr/>
      </p:nvGrpSpPr>
      <p:grpSpPr>
        <a:xfrm>
          <a:off x="0" y="0"/>
          <a:ext cx="0" cy="0"/>
          <a:chOff x="0" y="0"/>
          <a:chExt cx="0" cy="0"/>
        </a:xfrm>
      </p:grpSpPr>
      <p:sp>
        <p:nvSpPr>
          <p:cNvPr id="610" name="Google Shape;610;g28480b10f7d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1" name="Google Shape;611;g28480b10f7d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27ac45db310_1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27ac45db310_1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27ac45db310_1_18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27ac45db310_1_18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27afe2feaf0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27afe2feaf0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2744013" y="756700"/>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1" name="Google Shape;11;p2"/>
          <p:cNvSpPr/>
          <p:nvPr/>
        </p:nvSpPr>
        <p:spPr>
          <a:xfrm rot="10800000">
            <a:off x="5318350" y="32667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2" name="Google Shape;12;p2"/>
          <p:cNvSpPr txBox="1"/>
          <p:nvPr>
            <p:ph type="ctrTitle"/>
          </p:nvPr>
        </p:nvSpPr>
        <p:spPr>
          <a:xfrm>
            <a:off x="3044700" y="1444255"/>
            <a:ext cx="3054600" cy="15372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200"/>
              <a:buNone/>
              <a:defRPr/>
            </a:lvl1pPr>
            <a:lvl2pPr lvl="1" rtl="0" algn="ctr">
              <a:spcBef>
                <a:spcPts val="0"/>
              </a:spcBef>
              <a:spcAft>
                <a:spcPts val="0"/>
              </a:spcAft>
              <a:buSzPts val="4200"/>
              <a:buNone/>
              <a:defRPr/>
            </a:lvl2pPr>
            <a:lvl3pPr lvl="2" rtl="0" algn="ctr">
              <a:spcBef>
                <a:spcPts val="0"/>
              </a:spcBef>
              <a:spcAft>
                <a:spcPts val="0"/>
              </a:spcAft>
              <a:buSzPts val="4200"/>
              <a:buNone/>
              <a:defRPr/>
            </a:lvl3pPr>
            <a:lvl4pPr lvl="3" rtl="0" algn="ctr">
              <a:spcBef>
                <a:spcPts val="0"/>
              </a:spcBef>
              <a:spcAft>
                <a:spcPts val="0"/>
              </a:spcAft>
              <a:buSzPts val="4200"/>
              <a:buNone/>
              <a:defRPr/>
            </a:lvl4pPr>
            <a:lvl5pPr lvl="4" rtl="0" algn="ctr">
              <a:spcBef>
                <a:spcPts val="0"/>
              </a:spcBef>
              <a:spcAft>
                <a:spcPts val="0"/>
              </a:spcAft>
              <a:buSzPts val="4200"/>
              <a:buNone/>
              <a:defRPr/>
            </a:lvl5pPr>
            <a:lvl6pPr lvl="5" rtl="0" algn="ctr">
              <a:spcBef>
                <a:spcPts val="0"/>
              </a:spcBef>
              <a:spcAft>
                <a:spcPts val="0"/>
              </a:spcAft>
              <a:buSzPts val="4200"/>
              <a:buNone/>
              <a:defRPr/>
            </a:lvl6pPr>
            <a:lvl7pPr lvl="6" rtl="0" algn="ctr">
              <a:spcBef>
                <a:spcPts val="0"/>
              </a:spcBef>
              <a:spcAft>
                <a:spcPts val="0"/>
              </a:spcAft>
              <a:buSzPts val="4200"/>
              <a:buNone/>
              <a:defRPr/>
            </a:lvl7pPr>
            <a:lvl8pPr lvl="7" rtl="0" algn="ctr">
              <a:spcBef>
                <a:spcPts val="0"/>
              </a:spcBef>
              <a:spcAft>
                <a:spcPts val="0"/>
              </a:spcAft>
              <a:buSzPts val="4200"/>
              <a:buNone/>
              <a:defRPr/>
            </a:lvl8pPr>
            <a:lvl9pPr lvl="8" rtl="0" algn="ctr">
              <a:spcBef>
                <a:spcPts val="0"/>
              </a:spcBef>
              <a:spcAft>
                <a:spcPts val="0"/>
              </a:spcAft>
              <a:buSzPts val="4200"/>
              <a:buNone/>
              <a:defRPr/>
            </a:lvl9pPr>
          </a:lstStyle>
          <a:p/>
        </p:txBody>
      </p:sp>
      <p:sp>
        <p:nvSpPr>
          <p:cNvPr id="13" name="Google Shape;13;p2"/>
          <p:cNvSpPr txBox="1"/>
          <p:nvPr>
            <p:ph idx="1" type="subTitle"/>
          </p:nvPr>
        </p:nvSpPr>
        <p:spPr>
          <a:xfrm>
            <a:off x="3044700" y="3116580"/>
            <a:ext cx="3054600" cy="7014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100"/>
              <a:buFont typeface="Economica"/>
              <a:buNone/>
              <a:defRPr sz="2100">
                <a:latin typeface="Economica"/>
                <a:ea typeface="Economica"/>
                <a:cs typeface="Economica"/>
                <a:sym typeface="Economica"/>
              </a:defRPr>
            </a:lvl1pPr>
            <a:lvl2pPr lvl="1" rtl="0" algn="ctr">
              <a:lnSpc>
                <a:spcPct val="100000"/>
              </a:lnSpc>
              <a:spcBef>
                <a:spcPts val="0"/>
              </a:spcBef>
              <a:spcAft>
                <a:spcPts val="0"/>
              </a:spcAft>
              <a:buSzPts val="2100"/>
              <a:buFont typeface="Economica"/>
              <a:buNone/>
              <a:defRPr sz="2100">
                <a:latin typeface="Economica"/>
                <a:ea typeface="Economica"/>
                <a:cs typeface="Economica"/>
                <a:sym typeface="Economica"/>
              </a:defRPr>
            </a:lvl2pPr>
            <a:lvl3pPr lvl="2" rtl="0" algn="ctr">
              <a:lnSpc>
                <a:spcPct val="100000"/>
              </a:lnSpc>
              <a:spcBef>
                <a:spcPts val="0"/>
              </a:spcBef>
              <a:spcAft>
                <a:spcPts val="0"/>
              </a:spcAft>
              <a:buSzPts val="2100"/>
              <a:buFont typeface="Economica"/>
              <a:buNone/>
              <a:defRPr sz="2100">
                <a:latin typeface="Economica"/>
                <a:ea typeface="Economica"/>
                <a:cs typeface="Economica"/>
                <a:sym typeface="Economica"/>
              </a:defRPr>
            </a:lvl3pPr>
            <a:lvl4pPr lvl="3" rtl="0" algn="ctr">
              <a:lnSpc>
                <a:spcPct val="100000"/>
              </a:lnSpc>
              <a:spcBef>
                <a:spcPts val="0"/>
              </a:spcBef>
              <a:spcAft>
                <a:spcPts val="0"/>
              </a:spcAft>
              <a:buSzPts val="2100"/>
              <a:buFont typeface="Economica"/>
              <a:buNone/>
              <a:defRPr sz="2100">
                <a:latin typeface="Economica"/>
                <a:ea typeface="Economica"/>
                <a:cs typeface="Economica"/>
                <a:sym typeface="Economica"/>
              </a:defRPr>
            </a:lvl4pPr>
            <a:lvl5pPr lvl="4" rtl="0" algn="ctr">
              <a:lnSpc>
                <a:spcPct val="100000"/>
              </a:lnSpc>
              <a:spcBef>
                <a:spcPts val="0"/>
              </a:spcBef>
              <a:spcAft>
                <a:spcPts val="0"/>
              </a:spcAft>
              <a:buSzPts val="2100"/>
              <a:buFont typeface="Economica"/>
              <a:buNone/>
              <a:defRPr sz="2100">
                <a:latin typeface="Economica"/>
                <a:ea typeface="Economica"/>
                <a:cs typeface="Economica"/>
                <a:sym typeface="Economica"/>
              </a:defRPr>
            </a:lvl5pPr>
            <a:lvl6pPr lvl="5" rtl="0" algn="ctr">
              <a:lnSpc>
                <a:spcPct val="100000"/>
              </a:lnSpc>
              <a:spcBef>
                <a:spcPts val="0"/>
              </a:spcBef>
              <a:spcAft>
                <a:spcPts val="0"/>
              </a:spcAft>
              <a:buSzPts val="2100"/>
              <a:buFont typeface="Economica"/>
              <a:buNone/>
              <a:defRPr sz="2100">
                <a:latin typeface="Economica"/>
                <a:ea typeface="Economica"/>
                <a:cs typeface="Economica"/>
                <a:sym typeface="Economica"/>
              </a:defRPr>
            </a:lvl6pPr>
            <a:lvl7pPr lvl="6" rtl="0" algn="ctr">
              <a:lnSpc>
                <a:spcPct val="100000"/>
              </a:lnSpc>
              <a:spcBef>
                <a:spcPts val="0"/>
              </a:spcBef>
              <a:spcAft>
                <a:spcPts val="0"/>
              </a:spcAft>
              <a:buSzPts val="2100"/>
              <a:buFont typeface="Economica"/>
              <a:buNone/>
              <a:defRPr sz="2100">
                <a:latin typeface="Economica"/>
                <a:ea typeface="Economica"/>
                <a:cs typeface="Economica"/>
                <a:sym typeface="Economica"/>
              </a:defRPr>
            </a:lvl7pPr>
            <a:lvl8pPr lvl="7" rtl="0" algn="ctr">
              <a:lnSpc>
                <a:spcPct val="100000"/>
              </a:lnSpc>
              <a:spcBef>
                <a:spcPts val="0"/>
              </a:spcBef>
              <a:spcAft>
                <a:spcPts val="0"/>
              </a:spcAft>
              <a:buSzPts val="2100"/>
              <a:buFont typeface="Economica"/>
              <a:buNone/>
              <a:defRPr sz="2100">
                <a:latin typeface="Economica"/>
                <a:ea typeface="Economica"/>
                <a:cs typeface="Economica"/>
                <a:sym typeface="Economica"/>
              </a:defRPr>
            </a:lvl8pPr>
            <a:lvl9pPr lvl="8" rtl="0" algn="ctr">
              <a:lnSpc>
                <a:spcPct val="100000"/>
              </a:lnSpc>
              <a:spcBef>
                <a:spcPts val="0"/>
              </a:spcBef>
              <a:spcAft>
                <a:spcPts val="0"/>
              </a:spcAft>
              <a:buSzPts val="2100"/>
              <a:buFont typeface="Economica"/>
              <a:buNone/>
              <a:defRPr sz="2100">
                <a:latin typeface="Economica"/>
                <a:ea typeface="Economica"/>
                <a:cs typeface="Economica"/>
                <a:sym typeface="Economica"/>
              </a:defRPr>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1" name="Shape 51"/>
        <p:cNvGrpSpPr/>
        <p:nvPr/>
      </p:nvGrpSpPr>
      <p:grpSpPr>
        <a:xfrm>
          <a:off x="0" y="0"/>
          <a:ext cx="0" cy="0"/>
          <a:chOff x="0" y="0"/>
          <a:chExt cx="0" cy="0"/>
        </a:xfrm>
      </p:grpSpPr>
      <p:sp>
        <p:nvSpPr>
          <p:cNvPr id="52" name="Google Shape;52;p11"/>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11"/>
          <p:cNvSpPr txBox="1"/>
          <p:nvPr>
            <p:ph hasCustomPrompt="1" type="title"/>
          </p:nvPr>
        </p:nvSpPr>
        <p:spPr>
          <a:xfrm>
            <a:off x="311700" y="957125"/>
            <a:ext cx="8520600" cy="2128800"/>
          </a:xfrm>
          <a:prstGeom prst="rect">
            <a:avLst/>
          </a:prstGeom>
        </p:spPr>
        <p:txBody>
          <a:bodyPr anchorCtr="0" anchor="ctr" bIns="91425" lIns="91425" spcFirstLastPara="1" rIns="91425" wrap="square" tIns="91425">
            <a:normAutofit/>
          </a:bodyPr>
          <a:lstStyle>
            <a:lvl1pPr lvl="0" rtl="0" algn="ctr">
              <a:spcBef>
                <a:spcPts val="0"/>
              </a:spcBef>
              <a:spcAft>
                <a:spcPts val="0"/>
              </a:spcAft>
              <a:buClr>
                <a:schemeClr val="lt2"/>
              </a:buClr>
              <a:buSzPts val="16000"/>
              <a:buNone/>
              <a:defRPr sz="16000">
                <a:solidFill>
                  <a:schemeClr val="lt2"/>
                </a:solidFill>
              </a:defRPr>
            </a:lvl1pPr>
            <a:lvl2pPr lvl="1" rtl="0" algn="ctr">
              <a:spcBef>
                <a:spcPts val="0"/>
              </a:spcBef>
              <a:spcAft>
                <a:spcPts val="0"/>
              </a:spcAft>
              <a:buClr>
                <a:schemeClr val="lt2"/>
              </a:buClr>
              <a:buSzPts val="16000"/>
              <a:buNone/>
              <a:defRPr sz="16000">
                <a:solidFill>
                  <a:schemeClr val="lt2"/>
                </a:solidFill>
              </a:defRPr>
            </a:lvl2pPr>
            <a:lvl3pPr lvl="2" rtl="0" algn="ctr">
              <a:spcBef>
                <a:spcPts val="0"/>
              </a:spcBef>
              <a:spcAft>
                <a:spcPts val="0"/>
              </a:spcAft>
              <a:buClr>
                <a:schemeClr val="lt2"/>
              </a:buClr>
              <a:buSzPts val="16000"/>
              <a:buNone/>
              <a:defRPr sz="16000">
                <a:solidFill>
                  <a:schemeClr val="lt2"/>
                </a:solidFill>
              </a:defRPr>
            </a:lvl3pPr>
            <a:lvl4pPr lvl="3" rtl="0" algn="ctr">
              <a:spcBef>
                <a:spcPts val="0"/>
              </a:spcBef>
              <a:spcAft>
                <a:spcPts val="0"/>
              </a:spcAft>
              <a:buClr>
                <a:schemeClr val="lt2"/>
              </a:buClr>
              <a:buSzPts val="16000"/>
              <a:buNone/>
              <a:defRPr sz="16000">
                <a:solidFill>
                  <a:schemeClr val="lt2"/>
                </a:solidFill>
              </a:defRPr>
            </a:lvl4pPr>
            <a:lvl5pPr lvl="4" rtl="0" algn="ctr">
              <a:spcBef>
                <a:spcPts val="0"/>
              </a:spcBef>
              <a:spcAft>
                <a:spcPts val="0"/>
              </a:spcAft>
              <a:buClr>
                <a:schemeClr val="lt2"/>
              </a:buClr>
              <a:buSzPts val="16000"/>
              <a:buNone/>
              <a:defRPr sz="16000">
                <a:solidFill>
                  <a:schemeClr val="lt2"/>
                </a:solidFill>
              </a:defRPr>
            </a:lvl5pPr>
            <a:lvl6pPr lvl="5" rtl="0" algn="ctr">
              <a:spcBef>
                <a:spcPts val="0"/>
              </a:spcBef>
              <a:spcAft>
                <a:spcPts val="0"/>
              </a:spcAft>
              <a:buClr>
                <a:schemeClr val="lt2"/>
              </a:buClr>
              <a:buSzPts val="16000"/>
              <a:buNone/>
              <a:defRPr sz="16000">
                <a:solidFill>
                  <a:schemeClr val="lt2"/>
                </a:solidFill>
              </a:defRPr>
            </a:lvl6pPr>
            <a:lvl7pPr lvl="6" rtl="0" algn="ctr">
              <a:spcBef>
                <a:spcPts val="0"/>
              </a:spcBef>
              <a:spcAft>
                <a:spcPts val="0"/>
              </a:spcAft>
              <a:buClr>
                <a:schemeClr val="lt2"/>
              </a:buClr>
              <a:buSzPts val="16000"/>
              <a:buNone/>
              <a:defRPr sz="16000">
                <a:solidFill>
                  <a:schemeClr val="lt2"/>
                </a:solidFill>
              </a:defRPr>
            </a:lvl7pPr>
            <a:lvl8pPr lvl="7" rtl="0" algn="ctr">
              <a:spcBef>
                <a:spcPts val="0"/>
              </a:spcBef>
              <a:spcAft>
                <a:spcPts val="0"/>
              </a:spcAft>
              <a:buClr>
                <a:schemeClr val="lt2"/>
              </a:buClr>
              <a:buSzPts val="16000"/>
              <a:buNone/>
              <a:defRPr sz="16000">
                <a:solidFill>
                  <a:schemeClr val="lt2"/>
                </a:solidFill>
              </a:defRPr>
            </a:lvl8pPr>
            <a:lvl9pPr lvl="8" rtl="0" algn="ctr">
              <a:spcBef>
                <a:spcPts val="0"/>
              </a:spcBef>
              <a:spcAft>
                <a:spcPts val="0"/>
              </a:spcAft>
              <a:buClr>
                <a:schemeClr val="lt2"/>
              </a:buClr>
              <a:buSzPts val="16000"/>
              <a:buNone/>
              <a:defRPr sz="16000">
                <a:solidFill>
                  <a:schemeClr val="lt2"/>
                </a:solidFill>
              </a:defRPr>
            </a:lvl9pPr>
          </a:lstStyle>
          <a:p>
            <a:r>
              <a:t>xx%</a:t>
            </a:r>
          </a:p>
        </p:txBody>
      </p:sp>
      <p:sp>
        <p:nvSpPr>
          <p:cNvPr id="54" name="Google Shape;54;p11"/>
          <p:cNvSpPr txBox="1"/>
          <p:nvPr>
            <p:ph idx="1" type="body"/>
          </p:nvPr>
        </p:nvSpPr>
        <p:spPr>
          <a:xfrm>
            <a:off x="311700" y="3162000"/>
            <a:ext cx="8520600" cy="1071600"/>
          </a:xfrm>
          <a:prstGeom prst="rect">
            <a:avLst/>
          </a:prstGeom>
        </p:spPr>
        <p:txBody>
          <a:bodyPr anchorCtr="0" anchor="t" bIns="91425" lIns="91425" spcFirstLastPara="1" rIns="91425" wrap="square" tIns="91425">
            <a:normAutofit/>
          </a:bodyPr>
          <a:lstStyle>
            <a:lvl1pPr indent="-342900" lvl="0" marL="457200" rtl="0" algn="ctr">
              <a:spcBef>
                <a:spcPts val="0"/>
              </a:spcBef>
              <a:spcAft>
                <a:spcPts val="0"/>
              </a:spcAft>
              <a:buSzPts val="1800"/>
              <a:buChar char="●"/>
              <a:defRPr/>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
        <p:nvSpPr>
          <p:cNvPr id="55" name="Google Shape;55;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6" name="Shape 56"/>
        <p:cNvGrpSpPr/>
        <p:nvPr/>
      </p:nvGrpSpPr>
      <p:grpSpPr>
        <a:xfrm>
          <a:off x="0" y="0"/>
          <a:ext cx="0" cy="0"/>
          <a:chOff x="0" y="0"/>
          <a:chExt cx="0" cy="0"/>
        </a:xfrm>
      </p:grpSpPr>
      <p:sp>
        <p:nvSpPr>
          <p:cNvPr id="57" name="Google Shape;57;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3"/>
          <p:cNvSpPr/>
          <p:nvPr/>
        </p:nvSpPr>
        <p:spPr>
          <a:xfrm flipH="1">
            <a:off x="7595938" y="4602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7" name="Google Shape;17;p3"/>
          <p:cNvSpPr/>
          <p:nvPr/>
        </p:nvSpPr>
        <p:spPr>
          <a:xfrm flipH="1" rot="10800000">
            <a:off x="466425" y="35583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8" name="Google Shape;18;p3"/>
          <p:cNvSpPr txBox="1"/>
          <p:nvPr>
            <p:ph type="title"/>
          </p:nvPr>
        </p:nvSpPr>
        <p:spPr>
          <a:xfrm>
            <a:off x="773700" y="1806450"/>
            <a:ext cx="7596600" cy="15306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4200"/>
              <a:buNone/>
              <a:defRPr/>
            </a:lvl1pPr>
            <a:lvl2pPr lvl="1" rtl="0" algn="ctr">
              <a:spcBef>
                <a:spcPts val="0"/>
              </a:spcBef>
              <a:spcAft>
                <a:spcPts val="0"/>
              </a:spcAft>
              <a:buSzPts val="4200"/>
              <a:buNone/>
              <a:defRPr/>
            </a:lvl2pPr>
            <a:lvl3pPr lvl="2" rtl="0" algn="ctr">
              <a:spcBef>
                <a:spcPts val="0"/>
              </a:spcBef>
              <a:spcAft>
                <a:spcPts val="0"/>
              </a:spcAft>
              <a:buSzPts val="4200"/>
              <a:buNone/>
              <a:defRPr/>
            </a:lvl3pPr>
            <a:lvl4pPr lvl="3" rtl="0" algn="ctr">
              <a:spcBef>
                <a:spcPts val="0"/>
              </a:spcBef>
              <a:spcAft>
                <a:spcPts val="0"/>
              </a:spcAft>
              <a:buSzPts val="4200"/>
              <a:buNone/>
              <a:defRPr/>
            </a:lvl4pPr>
            <a:lvl5pPr lvl="4" rtl="0" algn="ctr">
              <a:spcBef>
                <a:spcPts val="0"/>
              </a:spcBef>
              <a:spcAft>
                <a:spcPts val="0"/>
              </a:spcAft>
              <a:buSzPts val="4200"/>
              <a:buNone/>
              <a:defRPr/>
            </a:lvl5pPr>
            <a:lvl6pPr lvl="5" rtl="0" algn="ctr">
              <a:spcBef>
                <a:spcPts val="0"/>
              </a:spcBef>
              <a:spcAft>
                <a:spcPts val="0"/>
              </a:spcAft>
              <a:buSzPts val="4200"/>
              <a:buNone/>
              <a:defRPr/>
            </a:lvl6pPr>
            <a:lvl7pPr lvl="6" rtl="0" algn="ctr">
              <a:spcBef>
                <a:spcPts val="0"/>
              </a:spcBef>
              <a:spcAft>
                <a:spcPts val="0"/>
              </a:spcAft>
              <a:buSzPts val="4200"/>
              <a:buNone/>
              <a:defRPr/>
            </a:lvl7pPr>
            <a:lvl8pPr lvl="7" rtl="0" algn="ctr">
              <a:spcBef>
                <a:spcPts val="0"/>
              </a:spcBef>
              <a:spcAft>
                <a:spcPts val="0"/>
              </a:spcAft>
              <a:buSzPts val="4200"/>
              <a:buNone/>
              <a:defRPr/>
            </a:lvl8pPr>
            <a:lvl9pPr lvl="8" rtl="0" algn="ctr">
              <a:spcBef>
                <a:spcPts val="0"/>
              </a:spcBef>
              <a:spcAft>
                <a:spcPts val="0"/>
              </a:spcAft>
              <a:buSzPts val="4200"/>
              <a:buNone/>
              <a:defRPr/>
            </a:lvl9pPr>
          </a:lstStyle>
          <a:p/>
        </p:txBody>
      </p:sp>
      <p:sp>
        <p:nvSpPr>
          <p:cNvPr id="19" name="Google Shape;19;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sp>
        <p:nvSpPr>
          <p:cNvPr id="21" name="Google Shape;21;p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4"/>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lvl1pPr lvl="0" rtl="0">
              <a:spcBef>
                <a:spcPts val="0"/>
              </a:spcBef>
              <a:spcAft>
                <a:spcPts val="0"/>
              </a:spcAft>
              <a:buSzPts val="4200"/>
              <a:buNone/>
              <a:defRPr/>
            </a:lvl1pPr>
            <a:lvl2pPr lvl="1" rtl="0">
              <a:spcBef>
                <a:spcPts val="0"/>
              </a:spcBef>
              <a:spcAft>
                <a:spcPts val="0"/>
              </a:spcAft>
              <a:buSzPts val="4200"/>
              <a:buNone/>
              <a:defRPr/>
            </a:lvl2pPr>
            <a:lvl3pPr lvl="2" rtl="0">
              <a:spcBef>
                <a:spcPts val="0"/>
              </a:spcBef>
              <a:spcAft>
                <a:spcPts val="0"/>
              </a:spcAft>
              <a:buSzPts val="4200"/>
              <a:buNone/>
              <a:defRPr/>
            </a:lvl3pPr>
            <a:lvl4pPr lvl="3" rtl="0">
              <a:spcBef>
                <a:spcPts val="0"/>
              </a:spcBef>
              <a:spcAft>
                <a:spcPts val="0"/>
              </a:spcAft>
              <a:buSzPts val="4200"/>
              <a:buNone/>
              <a:defRPr/>
            </a:lvl4pPr>
            <a:lvl5pPr lvl="4" rtl="0">
              <a:spcBef>
                <a:spcPts val="0"/>
              </a:spcBef>
              <a:spcAft>
                <a:spcPts val="0"/>
              </a:spcAft>
              <a:buSzPts val="4200"/>
              <a:buNone/>
              <a:defRPr/>
            </a:lvl5pPr>
            <a:lvl6pPr lvl="5" rtl="0">
              <a:spcBef>
                <a:spcPts val="0"/>
              </a:spcBef>
              <a:spcAft>
                <a:spcPts val="0"/>
              </a:spcAft>
              <a:buSzPts val="4200"/>
              <a:buNone/>
              <a:defRPr/>
            </a:lvl6pPr>
            <a:lvl7pPr lvl="6" rtl="0">
              <a:spcBef>
                <a:spcPts val="0"/>
              </a:spcBef>
              <a:spcAft>
                <a:spcPts val="0"/>
              </a:spcAft>
              <a:buSzPts val="4200"/>
              <a:buNone/>
              <a:defRPr/>
            </a:lvl7pPr>
            <a:lvl8pPr lvl="7" rtl="0">
              <a:spcBef>
                <a:spcPts val="0"/>
              </a:spcBef>
              <a:spcAft>
                <a:spcPts val="0"/>
              </a:spcAft>
              <a:buSzPts val="4200"/>
              <a:buNone/>
              <a:defRPr/>
            </a:lvl8pPr>
            <a:lvl9pPr lvl="8" rtl="0">
              <a:spcBef>
                <a:spcPts val="0"/>
              </a:spcBef>
              <a:spcAft>
                <a:spcPts val="0"/>
              </a:spcAft>
              <a:buSzPts val="4200"/>
              <a:buNone/>
              <a:defRPr/>
            </a:lvl9pPr>
          </a:lstStyle>
          <a:p/>
        </p:txBody>
      </p:sp>
      <p:sp>
        <p:nvSpPr>
          <p:cNvPr id="23" name="Google Shape;23;p4"/>
          <p:cNvSpPr txBox="1"/>
          <p:nvPr>
            <p:ph idx="1" type="body"/>
          </p:nvPr>
        </p:nvSpPr>
        <p:spPr>
          <a:xfrm>
            <a:off x="311700" y="1225225"/>
            <a:ext cx="8520600" cy="33540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24" name="Google Shape;24;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5" name="Shape 25"/>
        <p:cNvGrpSpPr/>
        <p:nvPr/>
      </p:nvGrpSpPr>
      <p:grpSpPr>
        <a:xfrm>
          <a:off x="0" y="0"/>
          <a:ext cx="0" cy="0"/>
          <a:chOff x="0" y="0"/>
          <a:chExt cx="0" cy="0"/>
        </a:xfrm>
      </p:grpSpPr>
      <p:sp>
        <p:nvSpPr>
          <p:cNvPr id="26" name="Google Shape;26;p5"/>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lvl1pPr lvl="0" rtl="0">
              <a:spcBef>
                <a:spcPts val="0"/>
              </a:spcBef>
              <a:spcAft>
                <a:spcPts val="0"/>
              </a:spcAft>
              <a:buSzPts val="4200"/>
              <a:buNone/>
              <a:defRPr/>
            </a:lvl1pPr>
            <a:lvl2pPr lvl="1" rtl="0">
              <a:spcBef>
                <a:spcPts val="0"/>
              </a:spcBef>
              <a:spcAft>
                <a:spcPts val="0"/>
              </a:spcAft>
              <a:buSzPts val="4200"/>
              <a:buNone/>
              <a:defRPr/>
            </a:lvl2pPr>
            <a:lvl3pPr lvl="2" rtl="0">
              <a:spcBef>
                <a:spcPts val="0"/>
              </a:spcBef>
              <a:spcAft>
                <a:spcPts val="0"/>
              </a:spcAft>
              <a:buSzPts val="4200"/>
              <a:buNone/>
              <a:defRPr/>
            </a:lvl3pPr>
            <a:lvl4pPr lvl="3" rtl="0">
              <a:spcBef>
                <a:spcPts val="0"/>
              </a:spcBef>
              <a:spcAft>
                <a:spcPts val="0"/>
              </a:spcAft>
              <a:buSzPts val="4200"/>
              <a:buNone/>
              <a:defRPr/>
            </a:lvl4pPr>
            <a:lvl5pPr lvl="4" rtl="0">
              <a:spcBef>
                <a:spcPts val="0"/>
              </a:spcBef>
              <a:spcAft>
                <a:spcPts val="0"/>
              </a:spcAft>
              <a:buSzPts val="4200"/>
              <a:buNone/>
              <a:defRPr/>
            </a:lvl5pPr>
            <a:lvl6pPr lvl="5" rtl="0">
              <a:spcBef>
                <a:spcPts val="0"/>
              </a:spcBef>
              <a:spcAft>
                <a:spcPts val="0"/>
              </a:spcAft>
              <a:buSzPts val="4200"/>
              <a:buNone/>
              <a:defRPr/>
            </a:lvl6pPr>
            <a:lvl7pPr lvl="6" rtl="0">
              <a:spcBef>
                <a:spcPts val="0"/>
              </a:spcBef>
              <a:spcAft>
                <a:spcPts val="0"/>
              </a:spcAft>
              <a:buSzPts val="4200"/>
              <a:buNone/>
              <a:defRPr/>
            </a:lvl7pPr>
            <a:lvl8pPr lvl="7" rtl="0">
              <a:spcBef>
                <a:spcPts val="0"/>
              </a:spcBef>
              <a:spcAft>
                <a:spcPts val="0"/>
              </a:spcAft>
              <a:buSzPts val="4200"/>
              <a:buNone/>
              <a:defRPr/>
            </a:lvl8pPr>
            <a:lvl9pPr lvl="8" rtl="0">
              <a:spcBef>
                <a:spcPts val="0"/>
              </a:spcBef>
              <a:spcAft>
                <a:spcPts val="0"/>
              </a:spcAft>
              <a:buSzPts val="4200"/>
              <a:buNone/>
              <a:defRPr/>
            </a:lvl9pPr>
          </a:lstStyle>
          <a:p/>
        </p:txBody>
      </p:sp>
      <p:sp>
        <p:nvSpPr>
          <p:cNvPr id="27" name="Google Shape;27;p5"/>
          <p:cNvSpPr txBox="1"/>
          <p:nvPr>
            <p:ph idx="1" type="body"/>
          </p:nvPr>
        </p:nvSpPr>
        <p:spPr>
          <a:xfrm>
            <a:off x="311700" y="1225225"/>
            <a:ext cx="3999900" cy="33540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8" name="Google Shape;28;p5"/>
          <p:cNvSpPr txBox="1"/>
          <p:nvPr>
            <p:ph idx="2" type="body"/>
          </p:nvPr>
        </p:nvSpPr>
        <p:spPr>
          <a:xfrm>
            <a:off x="4832400" y="1225225"/>
            <a:ext cx="3999900" cy="33540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9" name="Google Shape;29;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0" name="Shape 30"/>
        <p:cNvGrpSpPr/>
        <p:nvPr/>
      </p:nvGrpSpPr>
      <p:grpSpPr>
        <a:xfrm>
          <a:off x="0" y="0"/>
          <a:ext cx="0" cy="0"/>
          <a:chOff x="0" y="0"/>
          <a:chExt cx="0" cy="0"/>
        </a:xfrm>
      </p:grpSpPr>
      <p:sp>
        <p:nvSpPr>
          <p:cNvPr id="31" name="Google Shape;31;p6"/>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lvl1pPr lvl="0" rtl="0">
              <a:spcBef>
                <a:spcPts val="0"/>
              </a:spcBef>
              <a:spcAft>
                <a:spcPts val="0"/>
              </a:spcAft>
              <a:buSzPts val="4200"/>
              <a:buNone/>
              <a:defRPr/>
            </a:lvl1pPr>
            <a:lvl2pPr lvl="1" rtl="0">
              <a:spcBef>
                <a:spcPts val="0"/>
              </a:spcBef>
              <a:spcAft>
                <a:spcPts val="0"/>
              </a:spcAft>
              <a:buSzPts val="4200"/>
              <a:buNone/>
              <a:defRPr/>
            </a:lvl2pPr>
            <a:lvl3pPr lvl="2" rtl="0">
              <a:spcBef>
                <a:spcPts val="0"/>
              </a:spcBef>
              <a:spcAft>
                <a:spcPts val="0"/>
              </a:spcAft>
              <a:buSzPts val="4200"/>
              <a:buNone/>
              <a:defRPr/>
            </a:lvl3pPr>
            <a:lvl4pPr lvl="3" rtl="0">
              <a:spcBef>
                <a:spcPts val="0"/>
              </a:spcBef>
              <a:spcAft>
                <a:spcPts val="0"/>
              </a:spcAft>
              <a:buSzPts val="4200"/>
              <a:buNone/>
              <a:defRPr/>
            </a:lvl4pPr>
            <a:lvl5pPr lvl="4" rtl="0">
              <a:spcBef>
                <a:spcPts val="0"/>
              </a:spcBef>
              <a:spcAft>
                <a:spcPts val="0"/>
              </a:spcAft>
              <a:buSzPts val="4200"/>
              <a:buNone/>
              <a:defRPr/>
            </a:lvl5pPr>
            <a:lvl6pPr lvl="5" rtl="0">
              <a:spcBef>
                <a:spcPts val="0"/>
              </a:spcBef>
              <a:spcAft>
                <a:spcPts val="0"/>
              </a:spcAft>
              <a:buSzPts val="4200"/>
              <a:buNone/>
              <a:defRPr/>
            </a:lvl6pPr>
            <a:lvl7pPr lvl="6" rtl="0">
              <a:spcBef>
                <a:spcPts val="0"/>
              </a:spcBef>
              <a:spcAft>
                <a:spcPts val="0"/>
              </a:spcAft>
              <a:buSzPts val="4200"/>
              <a:buNone/>
              <a:defRPr/>
            </a:lvl7pPr>
            <a:lvl8pPr lvl="7" rtl="0">
              <a:spcBef>
                <a:spcPts val="0"/>
              </a:spcBef>
              <a:spcAft>
                <a:spcPts val="0"/>
              </a:spcAft>
              <a:buSzPts val="4200"/>
              <a:buNone/>
              <a:defRPr/>
            </a:lvl8pPr>
            <a:lvl9pPr lvl="8" rtl="0">
              <a:spcBef>
                <a:spcPts val="0"/>
              </a:spcBef>
              <a:spcAft>
                <a:spcPts val="0"/>
              </a:spcAft>
              <a:buSzPts val="4200"/>
              <a:buNone/>
              <a:defRPr/>
            </a:lvl9pPr>
          </a:lstStyle>
          <a:p/>
        </p:txBody>
      </p:sp>
      <p:sp>
        <p:nvSpPr>
          <p:cNvPr id="32" name="Google Shape;32;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3" name="Shape 33"/>
        <p:cNvGrpSpPr/>
        <p:nvPr/>
      </p:nvGrpSpPr>
      <p:grpSpPr>
        <a:xfrm>
          <a:off x="0" y="0"/>
          <a:ext cx="0" cy="0"/>
          <a:chOff x="0" y="0"/>
          <a:chExt cx="0" cy="0"/>
        </a:xfrm>
      </p:grpSpPr>
      <p:sp>
        <p:nvSpPr>
          <p:cNvPr id="34" name="Google Shape;34;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35" name="Google Shape;35;p7"/>
          <p:cNvSpPr txBox="1"/>
          <p:nvPr>
            <p:ph idx="1" type="body"/>
          </p:nvPr>
        </p:nvSpPr>
        <p:spPr>
          <a:xfrm>
            <a:off x="311700" y="1399400"/>
            <a:ext cx="2808000" cy="27849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36" name="Google Shape;36;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7" name="Shape 37"/>
        <p:cNvGrpSpPr/>
        <p:nvPr/>
      </p:nvGrpSpPr>
      <p:grpSpPr>
        <a:xfrm>
          <a:off x="0" y="0"/>
          <a:ext cx="0" cy="0"/>
          <a:chOff x="0" y="0"/>
          <a:chExt cx="0" cy="0"/>
        </a:xfrm>
      </p:grpSpPr>
      <p:sp>
        <p:nvSpPr>
          <p:cNvPr id="38" name="Google Shape;38;p8"/>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8"/>
          <p:cNvSpPr txBox="1"/>
          <p:nvPr>
            <p:ph type="title"/>
          </p:nvPr>
        </p:nvSpPr>
        <p:spPr>
          <a:xfrm>
            <a:off x="490250" y="450150"/>
            <a:ext cx="5878800" cy="4090800"/>
          </a:xfrm>
          <a:prstGeom prst="rect">
            <a:avLst/>
          </a:prstGeom>
        </p:spPr>
        <p:txBody>
          <a:bodyPr anchorCtr="0" anchor="ctr" bIns="91425" lIns="91425" spcFirstLastPara="1" rIns="91425" wrap="square" tIns="91425">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40" name="Google Shape;40;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1" name="Shape 41"/>
        <p:cNvGrpSpPr/>
        <p:nvPr/>
      </p:nvGrpSpPr>
      <p:grpSpPr>
        <a:xfrm>
          <a:off x="0" y="0"/>
          <a:ext cx="0" cy="0"/>
          <a:chOff x="0" y="0"/>
          <a:chExt cx="0" cy="0"/>
        </a:xfrm>
      </p:grpSpPr>
      <p:sp>
        <p:nvSpPr>
          <p:cNvPr id="42" name="Google Shape;42;p9"/>
          <p:cNvSpPr/>
          <p:nvPr/>
        </p:nvSpPr>
        <p:spPr>
          <a:xfrm>
            <a:off x="4572000" y="-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3" name="Google Shape;43;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4" name="Google Shape;44;p9"/>
          <p:cNvSpPr txBox="1"/>
          <p:nvPr>
            <p:ph type="title"/>
          </p:nvPr>
        </p:nvSpPr>
        <p:spPr>
          <a:xfrm>
            <a:off x="265500" y="929275"/>
            <a:ext cx="4045200" cy="1786200"/>
          </a:xfrm>
          <a:prstGeom prst="rect">
            <a:avLst/>
          </a:prstGeom>
        </p:spPr>
        <p:txBody>
          <a:bodyPr anchorCtr="0" anchor="b" bIns="91425" lIns="91425" spcFirstLastPara="1" rIns="91425" wrap="square" tIns="91425">
            <a:normAutofit/>
          </a:bodyPr>
          <a:lstStyle>
            <a:lvl1pPr lvl="0" rtl="0" algn="ctr">
              <a:spcBef>
                <a:spcPts val="0"/>
              </a:spcBef>
              <a:spcAft>
                <a:spcPts val="0"/>
              </a:spcAft>
              <a:buClr>
                <a:schemeClr val="lt2"/>
              </a:buClr>
              <a:buSzPts val="4200"/>
              <a:buNone/>
              <a:defRPr>
                <a:solidFill>
                  <a:schemeClr val="lt2"/>
                </a:solidFill>
              </a:defRPr>
            </a:lvl1pPr>
            <a:lvl2pPr lvl="1" rtl="0" algn="ctr">
              <a:spcBef>
                <a:spcPts val="0"/>
              </a:spcBef>
              <a:spcAft>
                <a:spcPts val="0"/>
              </a:spcAft>
              <a:buClr>
                <a:schemeClr val="lt2"/>
              </a:buClr>
              <a:buSzPts val="4200"/>
              <a:buNone/>
              <a:defRPr>
                <a:solidFill>
                  <a:schemeClr val="lt2"/>
                </a:solidFill>
              </a:defRPr>
            </a:lvl2pPr>
            <a:lvl3pPr lvl="2" rtl="0" algn="ctr">
              <a:spcBef>
                <a:spcPts val="0"/>
              </a:spcBef>
              <a:spcAft>
                <a:spcPts val="0"/>
              </a:spcAft>
              <a:buClr>
                <a:schemeClr val="lt2"/>
              </a:buClr>
              <a:buSzPts val="4200"/>
              <a:buNone/>
              <a:defRPr>
                <a:solidFill>
                  <a:schemeClr val="lt2"/>
                </a:solidFill>
              </a:defRPr>
            </a:lvl3pPr>
            <a:lvl4pPr lvl="3" rtl="0" algn="ctr">
              <a:spcBef>
                <a:spcPts val="0"/>
              </a:spcBef>
              <a:spcAft>
                <a:spcPts val="0"/>
              </a:spcAft>
              <a:buClr>
                <a:schemeClr val="lt2"/>
              </a:buClr>
              <a:buSzPts val="4200"/>
              <a:buNone/>
              <a:defRPr>
                <a:solidFill>
                  <a:schemeClr val="lt2"/>
                </a:solidFill>
              </a:defRPr>
            </a:lvl4pPr>
            <a:lvl5pPr lvl="4" rtl="0" algn="ctr">
              <a:spcBef>
                <a:spcPts val="0"/>
              </a:spcBef>
              <a:spcAft>
                <a:spcPts val="0"/>
              </a:spcAft>
              <a:buClr>
                <a:schemeClr val="lt2"/>
              </a:buClr>
              <a:buSzPts val="4200"/>
              <a:buNone/>
              <a:defRPr>
                <a:solidFill>
                  <a:schemeClr val="lt2"/>
                </a:solidFill>
              </a:defRPr>
            </a:lvl5pPr>
            <a:lvl6pPr lvl="5" rtl="0" algn="ctr">
              <a:spcBef>
                <a:spcPts val="0"/>
              </a:spcBef>
              <a:spcAft>
                <a:spcPts val="0"/>
              </a:spcAft>
              <a:buClr>
                <a:schemeClr val="lt2"/>
              </a:buClr>
              <a:buSzPts val="4200"/>
              <a:buNone/>
              <a:defRPr>
                <a:solidFill>
                  <a:schemeClr val="lt2"/>
                </a:solidFill>
              </a:defRPr>
            </a:lvl6pPr>
            <a:lvl7pPr lvl="6" rtl="0" algn="ctr">
              <a:spcBef>
                <a:spcPts val="0"/>
              </a:spcBef>
              <a:spcAft>
                <a:spcPts val="0"/>
              </a:spcAft>
              <a:buClr>
                <a:schemeClr val="lt2"/>
              </a:buClr>
              <a:buSzPts val="4200"/>
              <a:buNone/>
              <a:defRPr>
                <a:solidFill>
                  <a:schemeClr val="lt2"/>
                </a:solidFill>
              </a:defRPr>
            </a:lvl7pPr>
            <a:lvl8pPr lvl="7" rtl="0" algn="ctr">
              <a:spcBef>
                <a:spcPts val="0"/>
              </a:spcBef>
              <a:spcAft>
                <a:spcPts val="0"/>
              </a:spcAft>
              <a:buClr>
                <a:schemeClr val="lt2"/>
              </a:buClr>
              <a:buSzPts val="4200"/>
              <a:buNone/>
              <a:defRPr>
                <a:solidFill>
                  <a:schemeClr val="lt2"/>
                </a:solidFill>
              </a:defRPr>
            </a:lvl8pPr>
            <a:lvl9pPr lvl="8" rtl="0" algn="ctr">
              <a:spcBef>
                <a:spcPts val="0"/>
              </a:spcBef>
              <a:spcAft>
                <a:spcPts val="0"/>
              </a:spcAft>
              <a:buClr>
                <a:schemeClr val="lt2"/>
              </a:buClr>
              <a:buSzPts val="4200"/>
              <a:buNone/>
              <a:defRPr>
                <a:solidFill>
                  <a:schemeClr val="lt2"/>
                </a:solidFill>
              </a:defRPr>
            </a:lvl9pPr>
          </a:lstStyle>
          <a:p/>
        </p:txBody>
      </p:sp>
      <p:sp>
        <p:nvSpPr>
          <p:cNvPr id="45" name="Google Shape;45;p9"/>
          <p:cNvSpPr txBox="1"/>
          <p:nvPr>
            <p:ph idx="1" type="subTitle"/>
          </p:nvPr>
        </p:nvSpPr>
        <p:spPr>
          <a:xfrm>
            <a:off x="265500" y="2769001"/>
            <a:ext cx="4045200" cy="15741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400"/>
              <a:buFont typeface="Economica"/>
              <a:buNone/>
              <a:defRPr sz="2400">
                <a:latin typeface="Economica"/>
                <a:ea typeface="Economica"/>
                <a:cs typeface="Economica"/>
                <a:sym typeface="Economica"/>
              </a:defRPr>
            </a:lvl1pPr>
            <a:lvl2pPr lvl="1" rtl="0" algn="ctr">
              <a:lnSpc>
                <a:spcPct val="100000"/>
              </a:lnSpc>
              <a:spcBef>
                <a:spcPts val="0"/>
              </a:spcBef>
              <a:spcAft>
                <a:spcPts val="0"/>
              </a:spcAft>
              <a:buSzPts val="2400"/>
              <a:buFont typeface="Economica"/>
              <a:buNone/>
              <a:defRPr sz="2400">
                <a:latin typeface="Economica"/>
                <a:ea typeface="Economica"/>
                <a:cs typeface="Economica"/>
                <a:sym typeface="Economica"/>
              </a:defRPr>
            </a:lvl2pPr>
            <a:lvl3pPr lvl="2" rtl="0" algn="ctr">
              <a:lnSpc>
                <a:spcPct val="100000"/>
              </a:lnSpc>
              <a:spcBef>
                <a:spcPts val="0"/>
              </a:spcBef>
              <a:spcAft>
                <a:spcPts val="0"/>
              </a:spcAft>
              <a:buSzPts val="2400"/>
              <a:buFont typeface="Economica"/>
              <a:buNone/>
              <a:defRPr sz="2400">
                <a:latin typeface="Economica"/>
                <a:ea typeface="Economica"/>
                <a:cs typeface="Economica"/>
                <a:sym typeface="Economica"/>
              </a:defRPr>
            </a:lvl3pPr>
            <a:lvl4pPr lvl="3" rtl="0" algn="ctr">
              <a:lnSpc>
                <a:spcPct val="100000"/>
              </a:lnSpc>
              <a:spcBef>
                <a:spcPts val="0"/>
              </a:spcBef>
              <a:spcAft>
                <a:spcPts val="0"/>
              </a:spcAft>
              <a:buSzPts val="2400"/>
              <a:buFont typeface="Economica"/>
              <a:buNone/>
              <a:defRPr sz="2400">
                <a:latin typeface="Economica"/>
                <a:ea typeface="Economica"/>
                <a:cs typeface="Economica"/>
                <a:sym typeface="Economica"/>
              </a:defRPr>
            </a:lvl4pPr>
            <a:lvl5pPr lvl="4" rtl="0" algn="ctr">
              <a:lnSpc>
                <a:spcPct val="100000"/>
              </a:lnSpc>
              <a:spcBef>
                <a:spcPts val="0"/>
              </a:spcBef>
              <a:spcAft>
                <a:spcPts val="0"/>
              </a:spcAft>
              <a:buSzPts val="2400"/>
              <a:buFont typeface="Economica"/>
              <a:buNone/>
              <a:defRPr sz="2400">
                <a:latin typeface="Economica"/>
                <a:ea typeface="Economica"/>
                <a:cs typeface="Economica"/>
                <a:sym typeface="Economica"/>
              </a:defRPr>
            </a:lvl5pPr>
            <a:lvl6pPr lvl="5" rtl="0" algn="ctr">
              <a:lnSpc>
                <a:spcPct val="100000"/>
              </a:lnSpc>
              <a:spcBef>
                <a:spcPts val="0"/>
              </a:spcBef>
              <a:spcAft>
                <a:spcPts val="0"/>
              </a:spcAft>
              <a:buSzPts val="2400"/>
              <a:buFont typeface="Economica"/>
              <a:buNone/>
              <a:defRPr sz="2400">
                <a:latin typeface="Economica"/>
                <a:ea typeface="Economica"/>
                <a:cs typeface="Economica"/>
                <a:sym typeface="Economica"/>
              </a:defRPr>
            </a:lvl6pPr>
            <a:lvl7pPr lvl="6" rtl="0" algn="ctr">
              <a:lnSpc>
                <a:spcPct val="100000"/>
              </a:lnSpc>
              <a:spcBef>
                <a:spcPts val="0"/>
              </a:spcBef>
              <a:spcAft>
                <a:spcPts val="0"/>
              </a:spcAft>
              <a:buSzPts val="2400"/>
              <a:buFont typeface="Economica"/>
              <a:buNone/>
              <a:defRPr sz="2400">
                <a:latin typeface="Economica"/>
                <a:ea typeface="Economica"/>
                <a:cs typeface="Economica"/>
                <a:sym typeface="Economica"/>
              </a:defRPr>
            </a:lvl7pPr>
            <a:lvl8pPr lvl="7" rtl="0" algn="ctr">
              <a:lnSpc>
                <a:spcPct val="100000"/>
              </a:lnSpc>
              <a:spcBef>
                <a:spcPts val="0"/>
              </a:spcBef>
              <a:spcAft>
                <a:spcPts val="0"/>
              </a:spcAft>
              <a:buSzPts val="2400"/>
              <a:buFont typeface="Economica"/>
              <a:buNone/>
              <a:defRPr sz="2400">
                <a:latin typeface="Economica"/>
                <a:ea typeface="Economica"/>
                <a:cs typeface="Economica"/>
                <a:sym typeface="Economica"/>
              </a:defRPr>
            </a:lvl8pPr>
            <a:lvl9pPr lvl="8" rtl="0" algn="ctr">
              <a:lnSpc>
                <a:spcPct val="100000"/>
              </a:lnSpc>
              <a:spcBef>
                <a:spcPts val="0"/>
              </a:spcBef>
              <a:spcAft>
                <a:spcPts val="0"/>
              </a:spcAft>
              <a:buSzPts val="2400"/>
              <a:buFont typeface="Economica"/>
              <a:buNone/>
              <a:defRPr sz="2400">
                <a:latin typeface="Economica"/>
                <a:ea typeface="Economica"/>
                <a:cs typeface="Economica"/>
                <a:sym typeface="Economica"/>
              </a:defRPr>
            </a:lvl9pPr>
          </a:lstStyle>
          <a:p/>
        </p:txBody>
      </p:sp>
      <p:sp>
        <p:nvSpPr>
          <p:cNvPr id="46" name="Google Shape;46;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rtl="0">
              <a:spcBef>
                <a:spcPts val="0"/>
              </a:spcBef>
              <a:spcAft>
                <a:spcPts val="0"/>
              </a:spcAft>
              <a:buClr>
                <a:schemeClr val="lt1"/>
              </a:buClr>
              <a:buSzPts val="1800"/>
              <a:buChar char="●"/>
              <a:defRPr>
                <a:solidFill>
                  <a:schemeClr val="lt1"/>
                </a:solidFill>
              </a:defRPr>
            </a:lvl1pPr>
            <a:lvl2pPr indent="-317500" lvl="1" marL="914400" rtl="0">
              <a:spcBef>
                <a:spcPts val="0"/>
              </a:spcBef>
              <a:spcAft>
                <a:spcPts val="0"/>
              </a:spcAft>
              <a:buClr>
                <a:schemeClr val="lt1"/>
              </a:buClr>
              <a:buSzPts val="1400"/>
              <a:buChar char="○"/>
              <a:defRPr>
                <a:solidFill>
                  <a:schemeClr val="lt1"/>
                </a:solidFill>
              </a:defRPr>
            </a:lvl2pPr>
            <a:lvl3pPr indent="-317500" lvl="2" marL="1371600" rtl="0">
              <a:spcBef>
                <a:spcPts val="0"/>
              </a:spcBef>
              <a:spcAft>
                <a:spcPts val="0"/>
              </a:spcAft>
              <a:buClr>
                <a:schemeClr val="lt1"/>
              </a:buClr>
              <a:buSzPts val="1400"/>
              <a:buChar char="■"/>
              <a:defRPr>
                <a:solidFill>
                  <a:schemeClr val="lt1"/>
                </a:solidFill>
              </a:defRPr>
            </a:lvl3pPr>
            <a:lvl4pPr indent="-317500" lvl="3" marL="1828800" rtl="0">
              <a:spcBef>
                <a:spcPts val="0"/>
              </a:spcBef>
              <a:spcAft>
                <a:spcPts val="0"/>
              </a:spcAft>
              <a:buClr>
                <a:schemeClr val="lt1"/>
              </a:buClr>
              <a:buSzPts val="1400"/>
              <a:buChar char="●"/>
              <a:defRPr>
                <a:solidFill>
                  <a:schemeClr val="lt1"/>
                </a:solidFill>
              </a:defRPr>
            </a:lvl4pPr>
            <a:lvl5pPr indent="-317500" lvl="4" marL="2286000" rtl="0">
              <a:spcBef>
                <a:spcPts val="0"/>
              </a:spcBef>
              <a:spcAft>
                <a:spcPts val="0"/>
              </a:spcAft>
              <a:buClr>
                <a:schemeClr val="lt1"/>
              </a:buClr>
              <a:buSzPts val="1400"/>
              <a:buChar char="○"/>
              <a:defRPr>
                <a:solidFill>
                  <a:schemeClr val="lt1"/>
                </a:solidFill>
              </a:defRPr>
            </a:lvl5pPr>
            <a:lvl6pPr indent="-317500" lvl="5" marL="2743200" rtl="0">
              <a:spcBef>
                <a:spcPts val="0"/>
              </a:spcBef>
              <a:spcAft>
                <a:spcPts val="0"/>
              </a:spcAft>
              <a:buClr>
                <a:schemeClr val="lt1"/>
              </a:buClr>
              <a:buSzPts val="1400"/>
              <a:buChar char="■"/>
              <a:defRPr>
                <a:solidFill>
                  <a:schemeClr val="lt1"/>
                </a:solidFill>
              </a:defRPr>
            </a:lvl6pPr>
            <a:lvl7pPr indent="-317500" lvl="6" marL="3200400" rtl="0">
              <a:spcBef>
                <a:spcPts val="0"/>
              </a:spcBef>
              <a:spcAft>
                <a:spcPts val="0"/>
              </a:spcAft>
              <a:buClr>
                <a:schemeClr val="lt1"/>
              </a:buClr>
              <a:buSzPts val="1400"/>
              <a:buChar char="●"/>
              <a:defRPr>
                <a:solidFill>
                  <a:schemeClr val="lt1"/>
                </a:solidFill>
              </a:defRPr>
            </a:lvl7pPr>
            <a:lvl8pPr indent="-317500" lvl="7" marL="3657600" rtl="0">
              <a:spcBef>
                <a:spcPts val="0"/>
              </a:spcBef>
              <a:spcAft>
                <a:spcPts val="0"/>
              </a:spcAft>
              <a:buClr>
                <a:schemeClr val="lt1"/>
              </a:buClr>
              <a:buSzPts val="1400"/>
              <a:buChar char="○"/>
              <a:defRPr>
                <a:solidFill>
                  <a:schemeClr val="lt1"/>
                </a:solidFill>
              </a:defRPr>
            </a:lvl8pPr>
            <a:lvl9pPr indent="-317500" lvl="8" marL="4114800" rtl="0">
              <a:spcBef>
                <a:spcPts val="0"/>
              </a:spcBef>
              <a:spcAft>
                <a:spcPts val="0"/>
              </a:spcAft>
              <a:buClr>
                <a:schemeClr val="lt1"/>
              </a:buClr>
              <a:buSzPts val="1400"/>
              <a:buChar char="■"/>
              <a:defRPr>
                <a:solidFill>
                  <a:schemeClr val="lt1"/>
                </a:solidFill>
              </a:defRPr>
            </a:lvl9pPr>
          </a:lstStyle>
          <a:p/>
        </p:txBody>
      </p:sp>
      <p:sp>
        <p:nvSpPr>
          <p:cNvPr id="47" name="Google Shape;47;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8" name="Shape 48"/>
        <p:cNvGrpSpPr/>
        <p:nvPr/>
      </p:nvGrpSpPr>
      <p:grpSpPr>
        <a:xfrm>
          <a:off x="0" y="0"/>
          <a:ext cx="0" cy="0"/>
          <a:chOff x="0" y="0"/>
          <a:chExt cx="0" cy="0"/>
        </a:xfrm>
      </p:grpSpPr>
      <p:sp>
        <p:nvSpPr>
          <p:cNvPr id="49" name="Google Shape;49;p10"/>
          <p:cNvSpPr txBox="1"/>
          <p:nvPr>
            <p:ph idx="1" type="body"/>
          </p:nvPr>
        </p:nvSpPr>
        <p:spPr>
          <a:xfrm>
            <a:off x="319500" y="4218925"/>
            <a:ext cx="5998800" cy="5988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SzPts val="2400"/>
              <a:buFont typeface="Economica"/>
              <a:buNone/>
              <a:defRPr sz="2400">
                <a:latin typeface="Economica"/>
                <a:ea typeface="Economica"/>
                <a:cs typeface="Economica"/>
                <a:sym typeface="Economica"/>
              </a:defRPr>
            </a:lvl1pPr>
          </a:lstStyle>
          <a:p/>
        </p:txBody>
      </p:sp>
      <p:sp>
        <p:nvSpPr>
          <p:cNvPr id="50" name="Google Shape;50;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lux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315925"/>
            <a:ext cx="8520600" cy="831300"/>
          </a:xfrm>
          <a:prstGeom prst="rect">
            <a:avLst/>
          </a:prstGeom>
          <a:noFill/>
          <a:ln>
            <a:noFill/>
          </a:ln>
        </p:spPr>
        <p:txBody>
          <a:bodyPr anchorCtr="0" anchor="b" bIns="91425" lIns="91425" spcFirstLastPara="1" rIns="91425" wrap="square" tIns="91425">
            <a:normAutofit/>
          </a:bodyPr>
          <a:lstStyle>
            <a:lvl1pPr lvl="0" rtl="0">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1pPr>
            <a:lvl2pPr lvl="1" rtl="0">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2pPr>
            <a:lvl3pPr lvl="2" rtl="0">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3pPr>
            <a:lvl4pPr lvl="3" rtl="0">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4pPr>
            <a:lvl5pPr lvl="4" rtl="0">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5pPr>
            <a:lvl6pPr lvl="5" rtl="0">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6pPr>
            <a:lvl7pPr lvl="6" rtl="0">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7pPr>
            <a:lvl8pPr lvl="7" rtl="0">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8pPr>
            <a:lvl9pPr lvl="8" rtl="0">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9pPr>
          </a:lstStyle>
          <a:p/>
        </p:txBody>
      </p:sp>
      <p:sp>
        <p:nvSpPr>
          <p:cNvPr id="7" name="Google Shape;7;p1"/>
          <p:cNvSpPr txBox="1"/>
          <p:nvPr>
            <p:ph idx="1" type="body"/>
          </p:nvPr>
        </p:nvSpPr>
        <p:spPr>
          <a:xfrm>
            <a:off x="311700" y="1225225"/>
            <a:ext cx="8520600" cy="33540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1"/>
              </a:buClr>
              <a:buSzPts val="1800"/>
              <a:buFont typeface="Open Sans"/>
              <a:buChar char="●"/>
              <a:defRPr sz="1800">
                <a:solidFill>
                  <a:schemeClr val="dk1"/>
                </a:solidFill>
                <a:latin typeface="Open Sans"/>
                <a:ea typeface="Open Sans"/>
                <a:cs typeface="Open Sans"/>
                <a:sym typeface="Open Sans"/>
              </a:defRPr>
            </a:lvl1pPr>
            <a:lvl2pPr indent="-317500" lvl="1" marL="914400" rtl="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2pPr>
            <a:lvl3pPr indent="-317500" lvl="2" marL="1371600" rtl="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3pPr>
            <a:lvl4pPr indent="-317500" lvl="3" marL="1828800" rtl="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4pPr>
            <a:lvl5pPr indent="-317500" lvl="4" marL="2286000" rtl="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5pPr>
            <a:lvl6pPr indent="-317500" lvl="5" marL="2743200" rtl="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6pPr>
            <a:lvl7pPr indent="-317500" lvl="6" marL="3200400" rtl="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7pPr>
            <a:lvl8pPr indent="-317500" lvl="7" marL="3657600" rtl="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8pPr>
            <a:lvl9pPr indent="-317500" lvl="8" marL="4114800" rtl="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1"/>
                </a:solidFill>
                <a:latin typeface="Economica"/>
                <a:ea typeface="Economica"/>
                <a:cs typeface="Economica"/>
                <a:sym typeface="Economica"/>
              </a:defRPr>
            </a:lvl1pPr>
            <a:lvl2pPr lvl="1" rtl="0" algn="r">
              <a:buNone/>
              <a:defRPr sz="1000">
                <a:solidFill>
                  <a:schemeClr val="dk1"/>
                </a:solidFill>
                <a:latin typeface="Economica"/>
                <a:ea typeface="Economica"/>
                <a:cs typeface="Economica"/>
                <a:sym typeface="Economica"/>
              </a:defRPr>
            </a:lvl2pPr>
            <a:lvl3pPr lvl="2" rtl="0" algn="r">
              <a:buNone/>
              <a:defRPr sz="1000">
                <a:solidFill>
                  <a:schemeClr val="dk1"/>
                </a:solidFill>
                <a:latin typeface="Economica"/>
                <a:ea typeface="Economica"/>
                <a:cs typeface="Economica"/>
                <a:sym typeface="Economica"/>
              </a:defRPr>
            </a:lvl3pPr>
            <a:lvl4pPr lvl="3" rtl="0" algn="r">
              <a:buNone/>
              <a:defRPr sz="1000">
                <a:solidFill>
                  <a:schemeClr val="dk1"/>
                </a:solidFill>
                <a:latin typeface="Economica"/>
                <a:ea typeface="Economica"/>
                <a:cs typeface="Economica"/>
                <a:sym typeface="Economica"/>
              </a:defRPr>
            </a:lvl4pPr>
            <a:lvl5pPr lvl="4" rtl="0" algn="r">
              <a:buNone/>
              <a:defRPr sz="1000">
                <a:solidFill>
                  <a:schemeClr val="dk1"/>
                </a:solidFill>
                <a:latin typeface="Economica"/>
                <a:ea typeface="Economica"/>
                <a:cs typeface="Economica"/>
                <a:sym typeface="Economica"/>
              </a:defRPr>
            </a:lvl5pPr>
            <a:lvl6pPr lvl="5" rtl="0" algn="r">
              <a:buNone/>
              <a:defRPr sz="1000">
                <a:solidFill>
                  <a:schemeClr val="dk1"/>
                </a:solidFill>
                <a:latin typeface="Economica"/>
                <a:ea typeface="Economica"/>
                <a:cs typeface="Economica"/>
                <a:sym typeface="Economica"/>
              </a:defRPr>
            </a:lvl6pPr>
            <a:lvl7pPr lvl="6" rtl="0" algn="r">
              <a:buNone/>
              <a:defRPr sz="1000">
                <a:solidFill>
                  <a:schemeClr val="dk1"/>
                </a:solidFill>
                <a:latin typeface="Economica"/>
                <a:ea typeface="Economica"/>
                <a:cs typeface="Economica"/>
                <a:sym typeface="Economica"/>
              </a:defRPr>
            </a:lvl7pPr>
            <a:lvl8pPr lvl="7" rtl="0" algn="r">
              <a:buNone/>
              <a:defRPr sz="1000">
                <a:solidFill>
                  <a:schemeClr val="dk1"/>
                </a:solidFill>
                <a:latin typeface="Economica"/>
                <a:ea typeface="Economica"/>
                <a:cs typeface="Economica"/>
                <a:sym typeface="Economica"/>
              </a:defRPr>
            </a:lvl8pPr>
            <a:lvl9pPr lvl="8" rtl="0" algn="r">
              <a:buNone/>
              <a:defRPr sz="1000">
                <a:solidFill>
                  <a:schemeClr val="dk1"/>
                </a:solidFill>
                <a:latin typeface="Economica"/>
                <a:ea typeface="Economica"/>
                <a:cs typeface="Economica"/>
                <a:sym typeface="Economica"/>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hyperlink" Target="https://www.w3schools.com/tags/tag_font.asp" TargetMode="External"/><Relationship Id="rId4" Type="http://schemas.openxmlformats.org/officeDocument/2006/relationships/hyperlink" Target="https://www.w3schools.com/tags/tag_picture.asp" TargetMode="External"/><Relationship Id="rId5" Type="http://schemas.openxmlformats.org/officeDocument/2006/relationships/hyperlink" Target="https://www.w3schools.com/tags/tag_strike.asp" TargetMode="External"/><Relationship Id="rId6" Type="http://schemas.openxmlformats.org/officeDocument/2006/relationships/hyperlink" Target="https://www.w3schools.com/tags/tag_video.asp"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9.png"/><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hyperlink" Target="https://www.google.com/search?q=angular"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3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3.png"/><Relationship Id="rId4" Type="http://schemas.openxmlformats.org/officeDocument/2006/relationships/image" Target="../media/image1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5.png"/><Relationship Id="rId4" Type="http://schemas.openxmlformats.org/officeDocument/2006/relationships/image" Target="../media/image1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1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2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hyperlink" Target="http://www.google.com"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18.png"/><Relationship Id="rId4" Type="http://schemas.openxmlformats.org/officeDocument/2006/relationships/image" Target="../media/image16.png"/><Relationship Id="rId5" Type="http://schemas.openxmlformats.org/officeDocument/2006/relationships/image" Target="../media/image3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17.png"/><Relationship Id="rId4" Type="http://schemas.openxmlformats.org/officeDocument/2006/relationships/image" Target="../media/image3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2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2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31.png"/><Relationship Id="rId4" Type="http://schemas.openxmlformats.org/officeDocument/2006/relationships/image" Target="../media/image2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2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hyperlink" Target="https://scribemedia.com/book-subtitle/"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38.png"/><Relationship Id="rId4" Type="http://schemas.openxmlformats.org/officeDocument/2006/relationships/image" Target="../media/image2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2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png"/><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37.png"/><Relationship Id="rId4" Type="http://schemas.openxmlformats.org/officeDocument/2006/relationships/image" Target="../media/image35.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26.png"/><Relationship Id="rId4" Type="http://schemas.openxmlformats.org/officeDocument/2006/relationships/image" Target="../media/image3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4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41.png"/><Relationship Id="rId4" Type="http://schemas.openxmlformats.org/officeDocument/2006/relationships/image" Target="../media/image4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49.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39.png"/><Relationship Id="rId4" Type="http://schemas.openxmlformats.org/officeDocument/2006/relationships/image" Target="../media/image43.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44.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45.png"/><Relationship Id="rId4" Type="http://schemas.openxmlformats.org/officeDocument/2006/relationships/image" Target="../media/image47.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4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4.png"/><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57.png"/><Relationship Id="rId4" Type="http://schemas.openxmlformats.org/officeDocument/2006/relationships/image" Target="../media/image55.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51.png"/><Relationship Id="rId4" Type="http://schemas.openxmlformats.org/officeDocument/2006/relationships/image" Target="../media/image46.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54.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53.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52.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58.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50.png"/><Relationship Id="rId4" Type="http://schemas.openxmlformats.org/officeDocument/2006/relationships/image" Target="../media/image56.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7.png"/><Relationship Id="rId4" Type="http://schemas.openxmlformats.org/officeDocument/2006/relationships/hyperlink" Target="https://w3techs.com/technologies/details/ml-html5"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sp>
        <p:nvSpPr>
          <p:cNvPr id="62" name="Google Shape;62;p13"/>
          <p:cNvSpPr txBox="1"/>
          <p:nvPr>
            <p:ph idx="1" type="subTitle"/>
          </p:nvPr>
        </p:nvSpPr>
        <p:spPr>
          <a:xfrm>
            <a:off x="4489450" y="4450750"/>
            <a:ext cx="2256900" cy="446100"/>
          </a:xfrm>
          <a:prstGeom prst="rect">
            <a:avLst/>
          </a:prstGeom>
        </p:spPr>
        <p:txBody>
          <a:bodyPr anchorCtr="0" anchor="t" bIns="91425" lIns="91425" spcFirstLastPara="1" rIns="91425" wrap="square" tIns="91425">
            <a:normAutofit/>
          </a:bodyPr>
          <a:lstStyle/>
          <a:p>
            <a:pPr indent="0" lvl="0" marL="0" rtl="0" algn="ctr">
              <a:lnSpc>
                <a:spcPct val="80000"/>
              </a:lnSpc>
              <a:spcBef>
                <a:spcPts val="0"/>
              </a:spcBef>
              <a:spcAft>
                <a:spcPts val="0"/>
              </a:spcAft>
              <a:buSzPts val="770"/>
              <a:buNone/>
            </a:pPr>
            <a:r>
              <a:rPr b="1" lang="en-GB" sz="1460">
                <a:solidFill>
                  <a:srgbClr val="073763"/>
                </a:solidFill>
                <a:latin typeface="Times New Roman"/>
                <a:ea typeface="Times New Roman"/>
                <a:cs typeface="Times New Roman"/>
                <a:sym typeface="Times New Roman"/>
              </a:rPr>
              <a:t>Besant Technologies</a:t>
            </a:r>
            <a:endParaRPr b="1" sz="1460">
              <a:solidFill>
                <a:srgbClr val="073763"/>
              </a:solidFill>
              <a:latin typeface="Times New Roman"/>
              <a:ea typeface="Times New Roman"/>
              <a:cs typeface="Times New Roman"/>
              <a:sym typeface="Times New Roman"/>
            </a:endParaRPr>
          </a:p>
        </p:txBody>
      </p:sp>
      <p:sp>
        <p:nvSpPr>
          <p:cNvPr id="63" name="Google Shape;63;p13"/>
          <p:cNvSpPr txBox="1"/>
          <p:nvPr>
            <p:ph idx="1" type="subTitle"/>
          </p:nvPr>
        </p:nvSpPr>
        <p:spPr>
          <a:xfrm>
            <a:off x="3947275" y="3917200"/>
            <a:ext cx="2551800" cy="446100"/>
          </a:xfrm>
          <a:prstGeom prst="rect">
            <a:avLst/>
          </a:prstGeom>
        </p:spPr>
        <p:txBody>
          <a:bodyPr anchorCtr="0" anchor="t" bIns="91425" lIns="91425" spcFirstLastPara="1" rIns="91425" wrap="square" tIns="91425">
            <a:normAutofit fontScale="77500" lnSpcReduction="10000"/>
          </a:bodyPr>
          <a:lstStyle/>
          <a:p>
            <a:pPr indent="0" lvl="0" marL="0" rtl="0" algn="ctr">
              <a:spcBef>
                <a:spcPts val="0"/>
              </a:spcBef>
              <a:spcAft>
                <a:spcPts val="0"/>
              </a:spcAft>
              <a:buNone/>
            </a:pPr>
            <a:r>
              <a:rPr b="1" lang="en-GB" sz="2300">
                <a:latin typeface="Times New Roman"/>
                <a:ea typeface="Times New Roman"/>
                <a:cs typeface="Times New Roman"/>
                <a:sym typeface="Times New Roman"/>
              </a:rPr>
              <a:t>Frontend Development</a:t>
            </a:r>
            <a:endParaRPr b="1" sz="2300">
              <a:latin typeface="Times New Roman"/>
              <a:ea typeface="Times New Roman"/>
              <a:cs typeface="Times New Roman"/>
              <a:sym typeface="Times New Roman"/>
            </a:endParaRPr>
          </a:p>
        </p:txBody>
      </p:sp>
      <p:sp>
        <p:nvSpPr>
          <p:cNvPr id="64" name="Google Shape;64;p13"/>
          <p:cNvSpPr txBox="1"/>
          <p:nvPr>
            <p:ph idx="1" type="subTitle"/>
          </p:nvPr>
        </p:nvSpPr>
        <p:spPr>
          <a:xfrm>
            <a:off x="4927150" y="4763575"/>
            <a:ext cx="1819200" cy="320100"/>
          </a:xfrm>
          <a:prstGeom prst="rect">
            <a:avLst/>
          </a:prstGeom>
        </p:spPr>
        <p:txBody>
          <a:bodyPr anchorCtr="0" anchor="t" bIns="91425" lIns="91425" spcFirstLastPara="1" rIns="91425" wrap="square" tIns="91425">
            <a:normAutofit fontScale="70000" lnSpcReduction="20000"/>
          </a:bodyPr>
          <a:lstStyle/>
          <a:p>
            <a:pPr indent="0" lvl="0" marL="0" rtl="0" algn="ctr">
              <a:lnSpc>
                <a:spcPct val="80000"/>
              </a:lnSpc>
              <a:spcBef>
                <a:spcPts val="0"/>
              </a:spcBef>
              <a:spcAft>
                <a:spcPts val="0"/>
              </a:spcAft>
              <a:buSzPct val="39285"/>
              <a:buNone/>
            </a:pPr>
            <a:r>
              <a:rPr b="1" lang="en-GB" sz="1960">
                <a:solidFill>
                  <a:srgbClr val="073763"/>
                </a:solidFill>
                <a:latin typeface="Caveat"/>
                <a:ea typeface="Caveat"/>
                <a:cs typeface="Caveat"/>
                <a:sym typeface="Caveat"/>
              </a:rPr>
              <a:t>Dhanabalan.cs</a:t>
            </a:r>
            <a:endParaRPr b="1" sz="1960">
              <a:solidFill>
                <a:srgbClr val="073763"/>
              </a:solidFill>
              <a:latin typeface="Caveat"/>
              <a:ea typeface="Caveat"/>
              <a:cs typeface="Caveat"/>
              <a:sym typeface="Caveat"/>
            </a:endParaRPr>
          </a:p>
        </p:txBody>
      </p:sp>
      <p:pic>
        <p:nvPicPr>
          <p:cNvPr id="65" name="Google Shape;65;p13"/>
          <p:cNvPicPr preferRelativeResize="0"/>
          <p:nvPr/>
        </p:nvPicPr>
        <p:blipFill>
          <a:blip r:embed="rId3">
            <a:alphaModFix/>
          </a:blip>
          <a:stretch>
            <a:fillRect/>
          </a:stretch>
        </p:blipFill>
        <p:spPr>
          <a:xfrm>
            <a:off x="2670900" y="447163"/>
            <a:ext cx="5205038" cy="34700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22"/>
          <p:cNvSpPr txBox="1"/>
          <p:nvPr/>
        </p:nvSpPr>
        <p:spPr>
          <a:xfrm>
            <a:off x="72375" y="147200"/>
            <a:ext cx="7779300" cy="20319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GB" sz="1200">
                <a:latin typeface="Times New Roman"/>
                <a:ea typeface="Times New Roman"/>
                <a:cs typeface="Times New Roman"/>
                <a:sym typeface="Times New Roman"/>
              </a:rPr>
              <a:t>HTML VERSIONS</a:t>
            </a:r>
            <a:endParaRPr b="1" sz="1200">
              <a:latin typeface="Times New Roman"/>
              <a:ea typeface="Times New Roman"/>
              <a:cs typeface="Times New Roman"/>
              <a:sym typeface="Times New Roman"/>
            </a:endParaRPr>
          </a:p>
          <a:p>
            <a:pPr indent="-304800" lvl="0" marL="457200" rtl="0" algn="l">
              <a:lnSpc>
                <a:spcPct val="150000"/>
              </a:lnSpc>
              <a:spcBef>
                <a:spcPts val="0"/>
              </a:spcBef>
              <a:spcAft>
                <a:spcPts val="0"/>
              </a:spcAft>
              <a:buSzPts val="1200"/>
              <a:buFont typeface="Times New Roman"/>
              <a:buChar char="❏"/>
            </a:pPr>
            <a:r>
              <a:rPr lang="en-GB" sz="1200">
                <a:latin typeface="Times New Roman"/>
                <a:ea typeface="Times New Roman"/>
                <a:cs typeface="Times New Roman"/>
                <a:sym typeface="Times New Roman"/>
              </a:rPr>
              <a:t>1991- Tim Berners-Lee invents HTML 1.0.</a:t>
            </a:r>
            <a:endParaRPr sz="1200">
              <a:latin typeface="Times New Roman"/>
              <a:ea typeface="Times New Roman"/>
              <a:cs typeface="Times New Roman"/>
              <a:sym typeface="Times New Roman"/>
            </a:endParaRPr>
          </a:p>
          <a:p>
            <a:pPr indent="-304800" lvl="0" marL="457200" rtl="0" algn="l">
              <a:lnSpc>
                <a:spcPct val="150000"/>
              </a:lnSpc>
              <a:spcBef>
                <a:spcPts val="0"/>
              </a:spcBef>
              <a:spcAft>
                <a:spcPts val="0"/>
              </a:spcAft>
              <a:buSzPts val="1200"/>
              <a:buFont typeface="Times New Roman"/>
              <a:buChar char="❏"/>
            </a:pPr>
            <a:r>
              <a:rPr lang="en-GB" sz="1200">
                <a:latin typeface="Times New Roman"/>
                <a:ea typeface="Times New Roman"/>
                <a:cs typeface="Times New Roman"/>
                <a:sym typeface="Times New Roman"/>
              </a:rPr>
              <a:t>1993- HTML 1.0 is released. Not many developers are creating websites at this time.</a:t>
            </a:r>
            <a:endParaRPr sz="1200">
              <a:latin typeface="Times New Roman"/>
              <a:ea typeface="Times New Roman"/>
              <a:cs typeface="Times New Roman"/>
              <a:sym typeface="Times New Roman"/>
            </a:endParaRPr>
          </a:p>
          <a:p>
            <a:pPr indent="-304800" lvl="0" marL="457200" rtl="0" algn="l">
              <a:lnSpc>
                <a:spcPct val="150000"/>
              </a:lnSpc>
              <a:spcBef>
                <a:spcPts val="0"/>
              </a:spcBef>
              <a:spcAft>
                <a:spcPts val="0"/>
              </a:spcAft>
              <a:buSzPts val="1200"/>
              <a:buFont typeface="Times New Roman"/>
              <a:buChar char="❏"/>
            </a:pPr>
            <a:r>
              <a:rPr lang="en-GB" sz="1200">
                <a:latin typeface="Times New Roman"/>
                <a:ea typeface="Times New Roman"/>
                <a:cs typeface="Times New Roman"/>
                <a:sym typeface="Times New Roman"/>
              </a:rPr>
              <a:t>1995- HTML 2.0 is published.</a:t>
            </a:r>
            <a:endParaRPr sz="1200">
              <a:latin typeface="Times New Roman"/>
              <a:ea typeface="Times New Roman"/>
              <a:cs typeface="Times New Roman"/>
              <a:sym typeface="Times New Roman"/>
            </a:endParaRPr>
          </a:p>
          <a:p>
            <a:pPr indent="-304800" lvl="0" marL="457200" rtl="0" algn="l">
              <a:lnSpc>
                <a:spcPct val="150000"/>
              </a:lnSpc>
              <a:spcBef>
                <a:spcPts val="0"/>
              </a:spcBef>
              <a:spcAft>
                <a:spcPts val="0"/>
              </a:spcAft>
              <a:buSzPts val="1200"/>
              <a:buFont typeface="Times New Roman"/>
              <a:buChar char="❏"/>
            </a:pPr>
            <a:r>
              <a:rPr lang="en-GB" sz="1200">
                <a:latin typeface="Times New Roman"/>
                <a:ea typeface="Times New Roman"/>
                <a:cs typeface="Times New Roman"/>
                <a:sym typeface="Times New Roman"/>
              </a:rPr>
              <a:t>1997- HTML 3.2 was invented.</a:t>
            </a:r>
            <a:endParaRPr sz="1200">
              <a:latin typeface="Times New Roman"/>
              <a:ea typeface="Times New Roman"/>
              <a:cs typeface="Times New Roman"/>
              <a:sym typeface="Times New Roman"/>
            </a:endParaRPr>
          </a:p>
          <a:p>
            <a:pPr indent="-304800" lvl="0" marL="457200" rtl="0" algn="l">
              <a:lnSpc>
                <a:spcPct val="150000"/>
              </a:lnSpc>
              <a:spcBef>
                <a:spcPts val="0"/>
              </a:spcBef>
              <a:spcAft>
                <a:spcPts val="0"/>
              </a:spcAft>
              <a:buSzPts val="1200"/>
              <a:buFont typeface="Times New Roman"/>
              <a:buChar char="❏"/>
            </a:pPr>
            <a:r>
              <a:rPr lang="en-GB" sz="1200">
                <a:latin typeface="Times New Roman"/>
                <a:ea typeface="Times New Roman"/>
                <a:cs typeface="Times New Roman"/>
                <a:sym typeface="Times New Roman"/>
              </a:rPr>
              <a:t>1999- The widely-used HTML 4.01 comes out. ...</a:t>
            </a:r>
            <a:endParaRPr sz="1200">
              <a:latin typeface="Times New Roman"/>
              <a:ea typeface="Times New Roman"/>
              <a:cs typeface="Times New Roman"/>
              <a:sym typeface="Times New Roman"/>
            </a:endParaRPr>
          </a:p>
          <a:p>
            <a:pPr indent="-304800" lvl="0" marL="457200" rtl="0" algn="l">
              <a:lnSpc>
                <a:spcPct val="150000"/>
              </a:lnSpc>
              <a:spcBef>
                <a:spcPts val="0"/>
              </a:spcBef>
              <a:spcAft>
                <a:spcPts val="0"/>
              </a:spcAft>
              <a:buSzPts val="1200"/>
              <a:buFont typeface="Times New Roman"/>
              <a:buChar char="❏"/>
            </a:pPr>
            <a:r>
              <a:rPr lang="en-GB" sz="1200">
                <a:latin typeface="Times New Roman"/>
                <a:ea typeface="Times New Roman"/>
                <a:cs typeface="Times New Roman"/>
                <a:sym typeface="Times New Roman"/>
              </a:rPr>
              <a:t>2014- HTML 5.0 is released and used worldwide.</a:t>
            </a:r>
            <a:endParaRPr sz="1200">
              <a:latin typeface="Times New Roman"/>
              <a:ea typeface="Times New Roman"/>
              <a:cs typeface="Times New Roman"/>
              <a:sym typeface="Times New Roman"/>
            </a:endParaRPr>
          </a:p>
        </p:txBody>
      </p:sp>
      <p:sp>
        <p:nvSpPr>
          <p:cNvPr id="131" name="Google Shape;131;p22"/>
          <p:cNvSpPr txBox="1"/>
          <p:nvPr/>
        </p:nvSpPr>
        <p:spPr>
          <a:xfrm>
            <a:off x="117375" y="2269950"/>
            <a:ext cx="5721900" cy="12006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GB" sz="1200">
                <a:solidFill>
                  <a:schemeClr val="dk1"/>
                </a:solidFill>
                <a:latin typeface="Times New Roman"/>
                <a:ea typeface="Times New Roman"/>
                <a:cs typeface="Times New Roman"/>
                <a:sym typeface="Times New Roman"/>
              </a:rPr>
              <a:t>PREREQUISITES</a:t>
            </a:r>
            <a:endParaRPr b="1" sz="1200">
              <a:solidFill>
                <a:schemeClr val="dk1"/>
              </a:solidFill>
              <a:latin typeface="Times New Roman"/>
              <a:ea typeface="Times New Roman"/>
              <a:cs typeface="Times New Roman"/>
              <a:sym typeface="Times New Roman"/>
            </a:endParaRPr>
          </a:p>
          <a:p>
            <a:pPr indent="457200" lvl="0" marL="0" rtl="0" algn="l">
              <a:lnSpc>
                <a:spcPct val="150000"/>
              </a:lnSpc>
              <a:spcBef>
                <a:spcPts val="0"/>
              </a:spcBef>
              <a:spcAft>
                <a:spcPts val="0"/>
              </a:spcAft>
              <a:buNone/>
            </a:pPr>
            <a:r>
              <a:rPr b="1" lang="en-GB" sz="1200">
                <a:solidFill>
                  <a:schemeClr val="dk1"/>
                </a:solidFill>
                <a:latin typeface="Times New Roman"/>
                <a:ea typeface="Times New Roman"/>
                <a:cs typeface="Times New Roman"/>
                <a:sym typeface="Times New Roman"/>
              </a:rPr>
              <a:t>EDITOR:  </a:t>
            </a:r>
            <a:r>
              <a:rPr lang="en-GB" sz="1200">
                <a:solidFill>
                  <a:schemeClr val="dk1"/>
                </a:solidFill>
                <a:latin typeface="Times New Roman"/>
                <a:ea typeface="Times New Roman"/>
                <a:cs typeface="Times New Roman"/>
                <a:sym typeface="Times New Roman"/>
              </a:rPr>
              <a:t>Notepad / Notepad++ / Visual studio code Eclipse</a:t>
            </a:r>
            <a:endParaRPr sz="1200">
              <a:solidFill>
                <a:schemeClr val="dk1"/>
              </a:solidFill>
              <a:latin typeface="Times New Roman"/>
              <a:ea typeface="Times New Roman"/>
              <a:cs typeface="Times New Roman"/>
              <a:sym typeface="Times New Roman"/>
            </a:endParaRPr>
          </a:p>
          <a:p>
            <a:pPr indent="457200" lvl="0" marL="0" rtl="0" algn="l">
              <a:lnSpc>
                <a:spcPct val="150000"/>
              </a:lnSpc>
              <a:spcBef>
                <a:spcPts val="0"/>
              </a:spcBef>
              <a:spcAft>
                <a:spcPts val="0"/>
              </a:spcAft>
              <a:buClr>
                <a:schemeClr val="dk1"/>
              </a:buClr>
              <a:buSzPts val="1100"/>
              <a:buFont typeface="Arial"/>
              <a:buNone/>
            </a:pPr>
            <a:r>
              <a:rPr b="1" lang="en-GB" sz="1200">
                <a:solidFill>
                  <a:schemeClr val="dk1"/>
                </a:solidFill>
                <a:latin typeface="Times New Roman"/>
                <a:ea typeface="Times New Roman"/>
                <a:cs typeface="Times New Roman"/>
                <a:sym typeface="Times New Roman"/>
              </a:rPr>
              <a:t>BROWSER: </a:t>
            </a:r>
            <a:r>
              <a:rPr lang="en-GB" sz="1200">
                <a:solidFill>
                  <a:schemeClr val="dk1"/>
                </a:solidFill>
                <a:latin typeface="Times New Roman"/>
                <a:ea typeface="Times New Roman"/>
                <a:cs typeface="Times New Roman"/>
                <a:sym typeface="Times New Roman"/>
              </a:rPr>
              <a:t>Chrome/ IE /Microsoft Edge / Safari  and other browsers..</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b="1" sz="1200">
              <a:latin typeface="Times New Roman"/>
              <a:ea typeface="Times New Roman"/>
              <a:cs typeface="Times New Roman"/>
              <a:sym typeface="Times New Roman"/>
            </a:endParaRPr>
          </a:p>
        </p:txBody>
      </p:sp>
      <p:sp>
        <p:nvSpPr>
          <p:cNvPr id="132" name="Google Shape;132;p22"/>
          <p:cNvSpPr txBox="1"/>
          <p:nvPr/>
        </p:nvSpPr>
        <p:spPr>
          <a:xfrm>
            <a:off x="3372075" y="3561400"/>
            <a:ext cx="5721900" cy="1200600"/>
          </a:xfrm>
          <a:prstGeom prst="rect">
            <a:avLst/>
          </a:prstGeom>
          <a:noFill/>
          <a:ln>
            <a:noFill/>
          </a:ln>
        </p:spPr>
        <p:txBody>
          <a:bodyPr anchorCtr="0" anchor="t" bIns="91425" lIns="91425" spcFirstLastPara="1" rIns="91425" wrap="square" tIns="91425">
            <a:spAutoFit/>
          </a:bodyPr>
          <a:lstStyle/>
          <a:p>
            <a:pPr indent="0" lvl="0" marL="0" rtl="0" algn="r">
              <a:lnSpc>
                <a:spcPct val="150000"/>
              </a:lnSpc>
              <a:spcBef>
                <a:spcPts val="0"/>
              </a:spcBef>
              <a:spcAft>
                <a:spcPts val="0"/>
              </a:spcAft>
              <a:buNone/>
            </a:pPr>
            <a:r>
              <a:rPr b="1" lang="en-GB" sz="1200">
                <a:solidFill>
                  <a:schemeClr val="dk1"/>
                </a:solidFill>
                <a:latin typeface="Times New Roman"/>
                <a:ea typeface="Times New Roman"/>
                <a:cs typeface="Times New Roman"/>
                <a:sym typeface="Times New Roman"/>
              </a:rPr>
              <a:t>REFERENCE WEBSITES</a:t>
            </a:r>
            <a:endParaRPr b="1" sz="1200">
              <a:solidFill>
                <a:schemeClr val="dk1"/>
              </a:solidFill>
              <a:latin typeface="Times New Roman"/>
              <a:ea typeface="Times New Roman"/>
              <a:cs typeface="Times New Roman"/>
              <a:sym typeface="Times New Roman"/>
            </a:endParaRPr>
          </a:p>
          <a:p>
            <a:pPr indent="457200" lvl="0" marL="0" rtl="0" algn="r">
              <a:lnSpc>
                <a:spcPct val="150000"/>
              </a:lnSpc>
              <a:spcBef>
                <a:spcPts val="0"/>
              </a:spcBef>
              <a:spcAft>
                <a:spcPts val="0"/>
              </a:spcAft>
              <a:buNone/>
            </a:pPr>
            <a:r>
              <a:rPr lang="en-GB" sz="1200">
                <a:solidFill>
                  <a:schemeClr val="dk1"/>
                </a:solidFill>
                <a:latin typeface="Times New Roman"/>
                <a:ea typeface="Times New Roman"/>
                <a:cs typeface="Times New Roman"/>
                <a:sym typeface="Times New Roman"/>
              </a:rPr>
              <a:t>https://overapi.com/html</a:t>
            </a:r>
            <a:endParaRPr sz="1200">
              <a:solidFill>
                <a:schemeClr val="dk1"/>
              </a:solidFill>
              <a:latin typeface="Times New Roman"/>
              <a:ea typeface="Times New Roman"/>
              <a:cs typeface="Times New Roman"/>
              <a:sym typeface="Times New Roman"/>
            </a:endParaRPr>
          </a:p>
          <a:p>
            <a:pPr indent="457200" lvl="0" marL="0" rtl="0" algn="r">
              <a:lnSpc>
                <a:spcPct val="150000"/>
              </a:lnSpc>
              <a:spcBef>
                <a:spcPts val="0"/>
              </a:spcBef>
              <a:spcAft>
                <a:spcPts val="0"/>
              </a:spcAft>
              <a:buNone/>
            </a:pPr>
            <a:r>
              <a:rPr lang="en-GB" sz="1200">
                <a:solidFill>
                  <a:schemeClr val="dk1"/>
                </a:solidFill>
                <a:latin typeface="Times New Roman"/>
                <a:ea typeface="Times New Roman"/>
                <a:cs typeface="Times New Roman"/>
                <a:sym typeface="Times New Roman"/>
              </a:rPr>
              <a:t>https://developer.mozilla.org/en-US/docs/Web/HTML</a:t>
            </a:r>
            <a:endParaRPr sz="1200">
              <a:solidFill>
                <a:schemeClr val="dk1"/>
              </a:solidFill>
              <a:latin typeface="Times New Roman"/>
              <a:ea typeface="Times New Roman"/>
              <a:cs typeface="Times New Roman"/>
              <a:sym typeface="Times New Roman"/>
            </a:endParaRPr>
          </a:p>
          <a:p>
            <a:pPr indent="457200" lvl="0" marL="0" rtl="0" algn="r">
              <a:lnSpc>
                <a:spcPct val="150000"/>
              </a:lnSpc>
              <a:spcBef>
                <a:spcPts val="0"/>
              </a:spcBef>
              <a:spcAft>
                <a:spcPts val="0"/>
              </a:spcAft>
              <a:buNone/>
            </a:pPr>
            <a:r>
              <a:rPr lang="en-GB" sz="1200">
                <a:solidFill>
                  <a:schemeClr val="dk1"/>
                </a:solidFill>
                <a:latin typeface="Times New Roman"/>
                <a:ea typeface="Times New Roman"/>
                <a:cs typeface="Times New Roman"/>
                <a:sym typeface="Times New Roman"/>
              </a:rPr>
              <a:t>https://html.spec.whatwg.org/multipage/ 	- </a:t>
            </a:r>
            <a:r>
              <a:rPr b="1" lang="en-GB" sz="1200">
                <a:solidFill>
                  <a:schemeClr val="dk1"/>
                </a:solidFill>
                <a:latin typeface="Times New Roman"/>
                <a:ea typeface="Times New Roman"/>
                <a:cs typeface="Times New Roman"/>
                <a:sym typeface="Times New Roman"/>
              </a:rPr>
              <a:t>OFFICIAL HTML DOC</a:t>
            </a:r>
            <a:endParaRPr b="1" sz="1200">
              <a:solidFill>
                <a:schemeClr val="dk1"/>
              </a:solidFill>
              <a:latin typeface="Times New Roman"/>
              <a:ea typeface="Times New Roman"/>
              <a:cs typeface="Times New Roman"/>
              <a:sym typeface="Times New Roman"/>
            </a:endParaRPr>
          </a:p>
        </p:txBody>
      </p:sp>
      <p:sp>
        <p:nvSpPr>
          <p:cNvPr id="133" name="Google Shape;133;p22"/>
          <p:cNvSpPr txBox="1"/>
          <p:nvPr/>
        </p:nvSpPr>
        <p:spPr>
          <a:xfrm>
            <a:off x="117375" y="3780575"/>
            <a:ext cx="3843900" cy="3693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GB" sz="1200">
                <a:solidFill>
                  <a:schemeClr val="dk1"/>
                </a:solidFill>
                <a:latin typeface="Times New Roman"/>
                <a:ea typeface="Times New Roman"/>
                <a:cs typeface="Times New Roman"/>
                <a:sym typeface="Times New Roman"/>
              </a:rPr>
              <a:t>HTML VERSIONS Detailed in NEXT PAGE</a:t>
            </a:r>
            <a:endParaRPr b="1" sz="1200">
              <a:solidFill>
                <a:schemeClr val="dk1"/>
              </a:solidFill>
              <a:latin typeface="Times New Roman"/>
              <a:ea typeface="Times New Roman"/>
              <a:cs typeface="Times New Roman"/>
              <a:sym typeface="Times New Roman"/>
            </a:endParaRPr>
          </a:p>
        </p:txBody>
      </p:sp>
      <p:sp>
        <p:nvSpPr>
          <p:cNvPr id="134" name="Google Shape;134;p22"/>
          <p:cNvSpPr/>
          <p:nvPr/>
        </p:nvSpPr>
        <p:spPr>
          <a:xfrm>
            <a:off x="1826900" y="4208700"/>
            <a:ext cx="352200" cy="3693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3"/>
          <p:cNvSpPr txBox="1"/>
          <p:nvPr/>
        </p:nvSpPr>
        <p:spPr>
          <a:xfrm>
            <a:off x="151525" y="0"/>
            <a:ext cx="8866500" cy="4941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b="1" lang="en-GB" sz="1000">
                <a:latin typeface="Times New Roman"/>
                <a:ea typeface="Times New Roman"/>
                <a:cs typeface="Times New Roman"/>
                <a:sym typeface="Times New Roman"/>
              </a:rPr>
              <a:t>HTML 1.0</a:t>
            </a:r>
            <a:endParaRPr b="1" sz="1000">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GB" sz="1000">
                <a:latin typeface="Times New Roman"/>
                <a:ea typeface="Times New Roman"/>
                <a:cs typeface="Times New Roman"/>
                <a:sym typeface="Times New Roman"/>
              </a:rPr>
              <a:t>HTML 1.0 or first version of HTML was a version of SGML that had ability to link different document or pages using 'href'.HTML 1.0 had 20 elements or tags, now latest version of HTML, ie HTML5 has a lot more.</a:t>
            </a:r>
            <a:endParaRPr sz="1000">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t/>
            </a:r>
            <a:endParaRPr sz="1000">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b="1" lang="en-GB" sz="1000">
                <a:latin typeface="Times New Roman"/>
                <a:ea typeface="Times New Roman"/>
                <a:cs typeface="Times New Roman"/>
                <a:sym typeface="Times New Roman"/>
              </a:rPr>
              <a:t>HTML 2.0</a:t>
            </a:r>
            <a:endParaRPr b="1" sz="1000">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GB" sz="1000">
                <a:latin typeface="Times New Roman"/>
                <a:ea typeface="Times New Roman"/>
                <a:cs typeface="Times New Roman"/>
                <a:sym typeface="Times New Roman"/>
              </a:rPr>
              <a:t>After HTML 1.0, the second version of HTML was released in 1994. HTML 2.0 was an expansion of HTML 1.0.Internet Engineering Task Force (IETF) was behind it's creation.</a:t>
            </a:r>
            <a:endParaRPr sz="1000">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t/>
            </a:r>
            <a:endParaRPr sz="1000">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b="1" lang="en-GB" sz="1000">
                <a:latin typeface="Times New Roman"/>
                <a:ea typeface="Times New Roman"/>
                <a:cs typeface="Times New Roman"/>
                <a:sym typeface="Times New Roman"/>
              </a:rPr>
              <a:t>HTML 3.2</a:t>
            </a:r>
            <a:endParaRPr b="1" sz="1000">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GB" sz="1000">
                <a:latin typeface="Times New Roman"/>
                <a:ea typeface="Times New Roman"/>
                <a:cs typeface="Times New Roman"/>
                <a:sym typeface="Times New Roman"/>
              </a:rPr>
              <a:t>HTML 3.2 was released In 1997. HTML 3.2 had many new features like tables, superscript, subscript etc.Two most important features introduced in HTML 3.2 were tables and text flow around images.Tables were widely used and programmers still use them but it is not recommended anymore. In HTML5 div tags and other semantic elements are used more frequently instead of table element.</a:t>
            </a:r>
            <a:endParaRPr sz="1000">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t/>
            </a:r>
            <a:endParaRPr sz="1000">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b="1" lang="en-GB" sz="1000">
                <a:latin typeface="Times New Roman"/>
                <a:ea typeface="Times New Roman"/>
                <a:cs typeface="Times New Roman"/>
                <a:sym typeface="Times New Roman"/>
              </a:rPr>
              <a:t>HTML 4.01</a:t>
            </a:r>
            <a:endParaRPr b="1" sz="1000">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GB" sz="1000">
                <a:latin typeface="Times New Roman"/>
                <a:ea typeface="Times New Roman"/>
                <a:cs typeface="Times New Roman"/>
                <a:sym typeface="Times New Roman"/>
              </a:rPr>
              <a:t>HTML 4.01 was released In 1999. HTML 4.01 introduced features like scripting, style sheets, better tables, better forms frames and embedding objects.HTML 4.01 was a revised version of HTML 4.0, it also included features for the disabled people to enhance their interactivity with the Global world through Internet.</a:t>
            </a:r>
            <a:endParaRPr sz="1000">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t/>
            </a:r>
            <a:endParaRPr sz="1000">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b="1" lang="en-GB" sz="1000">
                <a:latin typeface="Times New Roman"/>
                <a:ea typeface="Times New Roman"/>
                <a:cs typeface="Times New Roman"/>
                <a:sym typeface="Times New Roman"/>
              </a:rPr>
              <a:t>XHTML</a:t>
            </a:r>
            <a:endParaRPr b="1" sz="1000">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GB" sz="1000">
                <a:latin typeface="Times New Roman"/>
                <a:ea typeface="Times New Roman"/>
                <a:cs typeface="Times New Roman"/>
                <a:sym typeface="Times New Roman"/>
              </a:rPr>
              <a:t>In 2000 XHTML was released. XHTML stands for Extensible Hyper Text Markup Language. XHTML has strict set of rules and it is basically an XML application of HTML.</a:t>
            </a:r>
            <a:endParaRPr sz="1000">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t/>
            </a:r>
            <a:endParaRPr sz="1000">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b="1" lang="en-GB" sz="1000">
                <a:latin typeface="Times New Roman"/>
                <a:ea typeface="Times New Roman"/>
                <a:cs typeface="Times New Roman"/>
                <a:sym typeface="Times New Roman"/>
              </a:rPr>
              <a:t>HTML5</a:t>
            </a:r>
            <a:endParaRPr b="1" sz="1000">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GB" sz="1000">
                <a:latin typeface="Times New Roman"/>
                <a:ea typeface="Times New Roman"/>
                <a:cs typeface="Times New Roman"/>
                <a:sym typeface="Times New Roman"/>
              </a:rPr>
              <a:t>So all of this added up and then after so many year HTML5 was released in 2014. HTML5 is the best version of HTML up till now. HTML5 improved user interactivity so much and also lessened the burden of devices.</a:t>
            </a:r>
            <a:endParaRPr sz="1000">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GB" sz="1000">
                <a:latin typeface="Times New Roman"/>
                <a:ea typeface="Times New Roman"/>
                <a:cs typeface="Times New Roman"/>
                <a:sym typeface="Times New Roman"/>
              </a:rPr>
              <a:t>HTML5 fully supports all kind of media application that are there. HTML5 supports both audio and video media content. HTML5 also provides full support for JavaScript to run in the background.</a:t>
            </a:r>
            <a:endParaRPr sz="1000">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sz="1000">
              <a:latin typeface="Times New Roman"/>
              <a:ea typeface="Times New Roman"/>
              <a:cs typeface="Times New Roman"/>
              <a:sym typeface="Times New Roman"/>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4"/>
          <p:cNvSpPr txBox="1"/>
          <p:nvPr>
            <p:ph type="title"/>
          </p:nvPr>
        </p:nvSpPr>
        <p:spPr>
          <a:xfrm>
            <a:off x="66275" y="57625"/>
            <a:ext cx="4119000" cy="5124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b="1" lang="en-GB" sz="2400">
                <a:latin typeface="Times New Roman"/>
                <a:ea typeface="Times New Roman"/>
                <a:cs typeface="Times New Roman"/>
                <a:sym typeface="Times New Roman"/>
              </a:rPr>
              <a:t>Create My First HTML FILE</a:t>
            </a:r>
            <a:endParaRPr b="1" sz="2400">
              <a:latin typeface="Times New Roman"/>
              <a:ea typeface="Times New Roman"/>
              <a:cs typeface="Times New Roman"/>
              <a:sym typeface="Times New Roman"/>
            </a:endParaRPr>
          </a:p>
        </p:txBody>
      </p:sp>
      <p:sp>
        <p:nvSpPr>
          <p:cNvPr id="145" name="Google Shape;145;p24"/>
          <p:cNvSpPr txBox="1"/>
          <p:nvPr/>
        </p:nvSpPr>
        <p:spPr>
          <a:xfrm>
            <a:off x="213450" y="570025"/>
            <a:ext cx="8930700" cy="443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200">
                <a:latin typeface="Times New Roman"/>
                <a:ea typeface="Times New Roman"/>
                <a:cs typeface="Times New Roman"/>
                <a:sym typeface="Times New Roman"/>
              </a:rPr>
              <a:t>Step 1: Choose a Text Editor</a:t>
            </a:r>
            <a:endParaRPr b="1" sz="1200">
              <a:latin typeface="Times New Roman"/>
              <a:ea typeface="Times New Roman"/>
              <a:cs typeface="Times New Roman"/>
              <a:sym typeface="Times New Roman"/>
            </a:endParaRPr>
          </a:p>
          <a:p>
            <a:pPr indent="0" lvl="0" marL="0" rtl="0" algn="l">
              <a:spcBef>
                <a:spcPts val="0"/>
              </a:spcBef>
              <a:spcAft>
                <a:spcPts val="0"/>
              </a:spcAft>
              <a:buNone/>
            </a:pPr>
            <a:r>
              <a:t/>
            </a:r>
            <a:endParaRPr sz="1200">
              <a:latin typeface="Times New Roman"/>
              <a:ea typeface="Times New Roman"/>
              <a:cs typeface="Times New Roman"/>
              <a:sym typeface="Times New Roman"/>
            </a:endParaRPr>
          </a:p>
          <a:p>
            <a:pPr indent="0" lvl="0" marL="0" rtl="0" algn="l">
              <a:spcBef>
                <a:spcPts val="0"/>
              </a:spcBef>
              <a:spcAft>
                <a:spcPts val="0"/>
              </a:spcAft>
              <a:buNone/>
            </a:pPr>
            <a:r>
              <a:rPr lang="en-GB" sz="1200">
                <a:latin typeface="Times New Roman"/>
                <a:ea typeface="Times New Roman"/>
                <a:cs typeface="Times New Roman"/>
                <a:sym typeface="Times New Roman"/>
              </a:rPr>
              <a:t>You'll need a text editor to write your HTML code. You can use simple text editors like Notepad (Windows) or TextEdit (Mac), or more specialized code editors like Visual Studio Code, Sublime Text, or Atom.</a:t>
            </a:r>
            <a:endParaRPr sz="1200">
              <a:latin typeface="Times New Roman"/>
              <a:ea typeface="Times New Roman"/>
              <a:cs typeface="Times New Roman"/>
              <a:sym typeface="Times New Roman"/>
            </a:endParaRPr>
          </a:p>
          <a:p>
            <a:pPr indent="0" lvl="0" marL="0" rtl="0" algn="l">
              <a:spcBef>
                <a:spcPts val="0"/>
              </a:spcBef>
              <a:spcAft>
                <a:spcPts val="0"/>
              </a:spcAft>
              <a:buNone/>
            </a:pPr>
            <a:r>
              <a:t/>
            </a:r>
            <a:endParaRPr sz="1200">
              <a:latin typeface="Times New Roman"/>
              <a:ea typeface="Times New Roman"/>
              <a:cs typeface="Times New Roman"/>
              <a:sym typeface="Times New Roman"/>
            </a:endParaRPr>
          </a:p>
          <a:p>
            <a:pPr indent="0" lvl="0" marL="0" rtl="0" algn="l">
              <a:spcBef>
                <a:spcPts val="0"/>
              </a:spcBef>
              <a:spcAft>
                <a:spcPts val="0"/>
              </a:spcAft>
              <a:buNone/>
            </a:pPr>
            <a:r>
              <a:rPr b="1" lang="en-GB" sz="1200">
                <a:latin typeface="Times New Roman"/>
                <a:ea typeface="Times New Roman"/>
                <a:cs typeface="Times New Roman"/>
                <a:sym typeface="Times New Roman"/>
              </a:rPr>
              <a:t>Step 2: Create a New Folder (Optional)</a:t>
            </a:r>
            <a:endParaRPr b="1" sz="1200">
              <a:latin typeface="Times New Roman"/>
              <a:ea typeface="Times New Roman"/>
              <a:cs typeface="Times New Roman"/>
              <a:sym typeface="Times New Roman"/>
            </a:endParaRPr>
          </a:p>
          <a:p>
            <a:pPr indent="0" lvl="0" marL="0" rtl="0" algn="l">
              <a:spcBef>
                <a:spcPts val="0"/>
              </a:spcBef>
              <a:spcAft>
                <a:spcPts val="0"/>
              </a:spcAft>
              <a:buNone/>
            </a:pPr>
            <a:r>
              <a:t/>
            </a:r>
            <a:endParaRPr sz="1200">
              <a:latin typeface="Times New Roman"/>
              <a:ea typeface="Times New Roman"/>
              <a:cs typeface="Times New Roman"/>
              <a:sym typeface="Times New Roman"/>
            </a:endParaRPr>
          </a:p>
          <a:p>
            <a:pPr indent="0" lvl="0" marL="0" rtl="0" algn="l">
              <a:spcBef>
                <a:spcPts val="0"/>
              </a:spcBef>
              <a:spcAft>
                <a:spcPts val="0"/>
              </a:spcAft>
              <a:buNone/>
            </a:pPr>
            <a:r>
              <a:rPr lang="en-GB" sz="1200">
                <a:latin typeface="Times New Roman"/>
                <a:ea typeface="Times New Roman"/>
                <a:cs typeface="Times New Roman"/>
                <a:sym typeface="Times New Roman"/>
              </a:rPr>
              <a:t>You can organize your HTML files in a dedicated folder. To create a new folder:</a:t>
            </a:r>
            <a:endParaRPr sz="1200">
              <a:latin typeface="Times New Roman"/>
              <a:ea typeface="Times New Roman"/>
              <a:cs typeface="Times New Roman"/>
              <a:sym typeface="Times New Roman"/>
            </a:endParaRPr>
          </a:p>
          <a:p>
            <a:pPr indent="0" lvl="0" marL="0" rtl="0" algn="l">
              <a:spcBef>
                <a:spcPts val="0"/>
              </a:spcBef>
              <a:spcAft>
                <a:spcPts val="0"/>
              </a:spcAft>
              <a:buNone/>
            </a:pPr>
            <a:r>
              <a:t/>
            </a:r>
            <a:endParaRPr sz="1200">
              <a:latin typeface="Times New Roman"/>
              <a:ea typeface="Times New Roman"/>
              <a:cs typeface="Times New Roman"/>
              <a:sym typeface="Times New Roman"/>
            </a:endParaRPr>
          </a:p>
          <a:p>
            <a:pPr indent="0" lvl="0" marL="0" rtl="0" algn="l">
              <a:spcBef>
                <a:spcPts val="0"/>
              </a:spcBef>
              <a:spcAft>
                <a:spcPts val="0"/>
              </a:spcAft>
              <a:buNone/>
            </a:pPr>
            <a:r>
              <a:rPr lang="en-GB" sz="1200" u="sng">
                <a:latin typeface="Times New Roman"/>
                <a:ea typeface="Times New Roman"/>
                <a:cs typeface="Times New Roman"/>
                <a:sym typeface="Times New Roman"/>
              </a:rPr>
              <a:t>Windows</a:t>
            </a:r>
            <a:r>
              <a:rPr lang="en-GB" sz="1200">
                <a:latin typeface="Times New Roman"/>
                <a:ea typeface="Times New Roman"/>
                <a:cs typeface="Times New Roman"/>
                <a:sym typeface="Times New Roman"/>
              </a:rPr>
              <a:t>: Right-click in the location where you want to create the folder, select "New," and then choose "Folder." Give it a name, like "MyWebsite."</a:t>
            </a:r>
            <a:endParaRPr sz="1200">
              <a:latin typeface="Times New Roman"/>
              <a:ea typeface="Times New Roman"/>
              <a:cs typeface="Times New Roman"/>
              <a:sym typeface="Times New Roman"/>
            </a:endParaRPr>
          </a:p>
          <a:p>
            <a:pPr indent="0" lvl="0" marL="0" rtl="0" algn="l">
              <a:spcBef>
                <a:spcPts val="0"/>
              </a:spcBef>
              <a:spcAft>
                <a:spcPts val="0"/>
              </a:spcAft>
              <a:buNone/>
            </a:pPr>
            <a:r>
              <a:t/>
            </a:r>
            <a:endParaRPr sz="1200">
              <a:latin typeface="Times New Roman"/>
              <a:ea typeface="Times New Roman"/>
              <a:cs typeface="Times New Roman"/>
              <a:sym typeface="Times New Roman"/>
            </a:endParaRPr>
          </a:p>
          <a:p>
            <a:pPr indent="0" lvl="0" marL="0" rtl="0" algn="l">
              <a:spcBef>
                <a:spcPts val="0"/>
              </a:spcBef>
              <a:spcAft>
                <a:spcPts val="0"/>
              </a:spcAft>
              <a:buNone/>
            </a:pPr>
            <a:r>
              <a:rPr b="1" lang="en-GB" sz="1200">
                <a:latin typeface="Times New Roman"/>
                <a:ea typeface="Times New Roman"/>
                <a:cs typeface="Times New Roman"/>
                <a:sym typeface="Times New Roman"/>
              </a:rPr>
              <a:t>Step 3: Create the HTML File</a:t>
            </a:r>
            <a:endParaRPr b="1" sz="1200">
              <a:latin typeface="Times New Roman"/>
              <a:ea typeface="Times New Roman"/>
              <a:cs typeface="Times New Roman"/>
              <a:sym typeface="Times New Roman"/>
            </a:endParaRPr>
          </a:p>
          <a:p>
            <a:pPr indent="0" lvl="0" marL="0" rtl="0" algn="l">
              <a:spcBef>
                <a:spcPts val="0"/>
              </a:spcBef>
              <a:spcAft>
                <a:spcPts val="0"/>
              </a:spcAft>
              <a:buNone/>
            </a:pPr>
            <a:r>
              <a:t/>
            </a:r>
            <a:endParaRPr sz="1200">
              <a:latin typeface="Times New Roman"/>
              <a:ea typeface="Times New Roman"/>
              <a:cs typeface="Times New Roman"/>
              <a:sym typeface="Times New Roman"/>
            </a:endParaRPr>
          </a:p>
          <a:p>
            <a:pPr indent="0" lvl="0" marL="0" rtl="0" algn="l">
              <a:spcBef>
                <a:spcPts val="0"/>
              </a:spcBef>
              <a:spcAft>
                <a:spcPts val="0"/>
              </a:spcAft>
              <a:buNone/>
            </a:pPr>
            <a:r>
              <a:rPr lang="en-GB" sz="1200">
                <a:latin typeface="Times New Roman"/>
                <a:ea typeface="Times New Roman"/>
                <a:cs typeface="Times New Roman"/>
                <a:sym typeface="Times New Roman"/>
              </a:rPr>
              <a:t>Inside your chosen folder, follow these steps to create your HTML file:</a:t>
            </a:r>
            <a:endParaRPr sz="1200">
              <a:latin typeface="Times New Roman"/>
              <a:ea typeface="Times New Roman"/>
              <a:cs typeface="Times New Roman"/>
              <a:sym typeface="Times New Roman"/>
            </a:endParaRPr>
          </a:p>
          <a:p>
            <a:pPr indent="0" lvl="0" marL="0" rtl="0" algn="l">
              <a:spcBef>
                <a:spcPts val="0"/>
              </a:spcBef>
              <a:spcAft>
                <a:spcPts val="0"/>
              </a:spcAft>
              <a:buNone/>
            </a:pPr>
            <a:r>
              <a:t/>
            </a:r>
            <a:endParaRPr sz="1200">
              <a:latin typeface="Times New Roman"/>
              <a:ea typeface="Times New Roman"/>
              <a:cs typeface="Times New Roman"/>
              <a:sym typeface="Times New Roman"/>
            </a:endParaRPr>
          </a:p>
          <a:p>
            <a:pPr indent="0" lvl="0" marL="0" rtl="0" algn="l">
              <a:spcBef>
                <a:spcPts val="0"/>
              </a:spcBef>
              <a:spcAft>
                <a:spcPts val="0"/>
              </a:spcAft>
              <a:buNone/>
            </a:pPr>
            <a:r>
              <a:rPr lang="en-GB" sz="1200" u="sng">
                <a:latin typeface="Times New Roman"/>
                <a:ea typeface="Times New Roman"/>
                <a:cs typeface="Times New Roman"/>
                <a:sym typeface="Times New Roman"/>
              </a:rPr>
              <a:t>Windows:</a:t>
            </a:r>
            <a:endParaRPr sz="1200" u="sng">
              <a:latin typeface="Times New Roman"/>
              <a:ea typeface="Times New Roman"/>
              <a:cs typeface="Times New Roman"/>
              <a:sym typeface="Times New Roman"/>
            </a:endParaRPr>
          </a:p>
          <a:p>
            <a:pPr indent="0" lvl="0" marL="0" rtl="0" algn="l">
              <a:spcBef>
                <a:spcPts val="0"/>
              </a:spcBef>
              <a:spcAft>
                <a:spcPts val="0"/>
              </a:spcAft>
              <a:buNone/>
            </a:pPr>
            <a:r>
              <a:t/>
            </a:r>
            <a:endParaRPr sz="1200">
              <a:latin typeface="Times New Roman"/>
              <a:ea typeface="Times New Roman"/>
              <a:cs typeface="Times New Roman"/>
              <a:sym typeface="Times New Roman"/>
            </a:endParaRPr>
          </a:p>
          <a:p>
            <a:pPr indent="-304800" lvl="0" marL="457200" rtl="0" algn="l">
              <a:spcBef>
                <a:spcPts val="0"/>
              </a:spcBef>
              <a:spcAft>
                <a:spcPts val="0"/>
              </a:spcAft>
              <a:buSzPts val="1200"/>
              <a:buFont typeface="Times New Roman"/>
              <a:buChar char="❏"/>
            </a:pPr>
            <a:r>
              <a:rPr lang="en-GB" sz="1200">
                <a:latin typeface="Times New Roman"/>
                <a:ea typeface="Times New Roman"/>
                <a:cs typeface="Times New Roman"/>
                <a:sym typeface="Times New Roman"/>
              </a:rPr>
              <a:t>Open your text editor (e.g., Notepad).</a:t>
            </a:r>
            <a:endParaRPr sz="1200">
              <a:latin typeface="Times New Roman"/>
              <a:ea typeface="Times New Roman"/>
              <a:cs typeface="Times New Roman"/>
              <a:sym typeface="Times New Roman"/>
            </a:endParaRPr>
          </a:p>
          <a:p>
            <a:pPr indent="-304800" lvl="0" marL="457200" rtl="0" algn="l">
              <a:spcBef>
                <a:spcPts val="0"/>
              </a:spcBef>
              <a:spcAft>
                <a:spcPts val="0"/>
              </a:spcAft>
              <a:buSzPts val="1200"/>
              <a:buFont typeface="Times New Roman"/>
              <a:buChar char="❏"/>
            </a:pPr>
            <a:r>
              <a:rPr lang="en-GB" sz="1200">
                <a:latin typeface="Times New Roman"/>
                <a:ea typeface="Times New Roman"/>
                <a:cs typeface="Times New Roman"/>
                <a:sym typeface="Times New Roman"/>
              </a:rPr>
              <a:t>Click "File" in the menu and select "New" to create a new document.</a:t>
            </a:r>
            <a:endParaRPr sz="1200">
              <a:latin typeface="Times New Roman"/>
              <a:ea typeface="Times New Roman"/>
              <a:cs typeface="Times New Roman"/>
              <a:sym typeface="Times New Roman"/>
            </a:endParaRPr>
          </a:p>
          <a:p>
            <a:pPr indent="-304800" lvl="0" marL="457200" rtl="0" algn="l">
              <a:spcBef>
                <a:spcPts val="0"/>
              </a:spcBef>
              <a:spcAft>
                <a:spcPts val="0"/>
              </a:spcAft>
              <a:buSzPts val="1200"/>
              <a:buFont typeface="Times New Roman"/>
              <a:buChar char="❏"/>
            </a:pPr>
            <a:r>
              <a:rPr lang="en-GB" sz="1200">
                <a:latin typeface="Times New Roman"/>
                <a:ea typeface="Times New Roman"/>
                <a:cs typeface="Times New Roman"/>
                <a:sym typeface="Times New Roman"/>
              </a:rPr>
              <a:t>Write your HTML code</a:t>
            </a:r>
            <a:endParaRPr sz="1200">
              <a:latin typeface="Times New Roman"/>
              <a:ea typeface="Times New Roman"/>
              <a:cs typeface="Times New Roman"/>
              <a:sym typeface="Times New Roman"/>
            </a:endParaRPr>
          </a:p>
          <a:p>
            <a:pPr indent="-304800" lvl="0" marL="457200" rtl="0" algn="l">
              <a:spcBef>
                <a:spcPts val="0"/>
              </a:spcBef>
              <a:spcAft>
                <a:spcPts val="0"/>
              </a:spcAft>
              <a:buSzPts val="1200"/>
              <a:buFont typeface="Times New Roman"/>
              <a:buChar char="❏"/>
            </a:pPr>
            <a:r>
              <a:rPr lang="en-GB" sz="1200">
                <a:latin typeface="Times New Roman"/>
                <a:ea typeface="Times New Roman"/>
                <a:cs typeface="Times New Roman"/>
                <a:sym typeface="Times New Roman"/>
              </a:rPr>
              <a:t>Click "File" and select "Save As."</a:t>
            </a:r>
            <a:endParaRPr sz="1200">
              <a:latin typeface="Times New Roman"/>
              <a:ea typeface="Times New Roman"/>
              <a:cs typeface="Times New Roman"/>
              <a:sym typeface="Times New Roman"/>
            </a:endParaRPr>
          </a:p>
          <a:p>
            <a:pPr indent="-304800" lvl="0" marL="457200" rtl="0" algn="l">
              <a:spcBef>
                <a:spcPts val="0"/>
              </a:spcBef>
              <a:spcAft>
                <a:spcPts val="0"/>
              </a:spcAft>
              <a:buSzPts val="1200"/>
              <a:buFont typeface="Times New Roman"/>
              <a:buChar char="❏"/>
            </a:pPr>
            <a:r>
              <a:rPr lang="en-GB" sz="1200">
                <a:latin typeface="Times New Roman"/>
                <a:ea typeface="Times New Roman"/>
                <a:cs typeface="Times New Roman"/>
                <a:sym typeface="Times New Roman"/>
              </a:rPr>
              <a:t>Give file name as  "</a:t>
            </a:r>
            <a:r>
              <a:rPr b="1" lang="en-GB" sz="1200">
                <a:latin typeface="Times New Roman"/>
                <a:ea typeface="Times New Roman"/>
                <a:cs typeface="Times New Roman"/>
                <a:sym typeface="Times New Roman"/>
              </a:rPr>
              <a:t>index.html</a:t>
            </a:r>
            <a:r>
              <a:rPr lang="en-GB" sz="1200">
                <a:latin typeface="Times New Roman"/>
                <a:ea typeface="Times New Roman"/>
                <a:cs typeface="Times New Roman"/>
                <a:sym typeface="Times New Roman"/>
              </a:rPr>
              <a:t>" (or any name you prefer). And Click "Save.</a:t>
            </a:r>
            <a:endParaRPr sz="1200">
              <a:latin typeface="Times New Roman"/>
              <a:ea typeface="Times New Roman"/>
              <a:cs typeface="Times New Roman"/>
              <a:sym typeface="Times New Roman"/>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5"/>
          <p:cNvSpPr txBox="1"/>
          <p:nvPr/>
        </p:nvSpPr>
        <p:spPr>
          <a:xfrm>
            <a:off x="0" y="0"/>
            <a:ext cx="6447600" cy="1662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200">
                <a:solidFill>
                  <a:schemeClr val="dk1"/>
                </a:solidFill>
                <a:latin typeface="Times New Roman"/>
                <a:ea typeface="Times New Roman"/>
                <a:cs typeface="Times New Roman"/>
                <a:sym typeface="Times New Roman"/>
              </a:rPr>
              <a:t>Step 4: View Your HTML File</a:t>
            </a:r>
            <a:endParaRPr b="1"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GB" sz="1200">
                <a:solidFill>
                  <a:schemeClr val="dk1"/>
                </a:solidFill>
                <a:latin typeface="Times New Roman"/>
                <a:ea typeface="Times New Roman"/>
                <a:cs typeface="Times New Roman"/>
                <a:sym typeface="Times New Roman"/>
              </a:rPr>
              <a:t>Now that you've created your HTML file, you can view it in a web browser:</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200">
              <a:solidFill>
                <a:schemeClr val="dk1"/>
              </a:solidFill>
              <a:latin typeface="Times New Roman"/>
              <a:ea typeface="Times New Roman"/>
              <a:cs typeface="Times New Roman"/>
              <a:sym typeface="Times New Roman"/>
            </a:endParaRPr>
          </a:p>
          <a:p>
            <a:pPr indent="-304800" lvl="0" marL="457200" rtl="0" algn="l">
              <a:spcBef>
                <a:spcPts val="0"/>
              </a:spcBef>
              <a:spcAft>
                <a:spcPts val="0"/>
              </a:spcAft>
              <a:buClr>
                <a:schemeClr val="dk1"/>
              </a:buClr>
              <a:buSzPts val="1200"/>
              <a:buFont typeface="Times New Roman"/>
              <a:buChar char="❏"/>
            </a:pPr>
            <a:r>
              <a:rPr lang="en-GB" sz="1200">
                <a:solidFill>
                  <a:schemeClr val="dk1"/>
                </a:solidFill>
                <a:latin typeface="Times New Roman"/>
                <a:ea typeface="Times New Roman"/>
                <a:cs typeface="Times New Roman"/>
                <a:sym typeface="Times New Roman"/>
              </a:rPr>
              <a:t>Navigate to your folder (e.g., "MyWebsite").</a:t>
            </a:r>
            <a:endParaRPr sz="1200">
              <a:solidFill>
                <a:schemeClr val="dk1"/>
              </a:solidFill>
              <a:latin typeface="Times New Roman"/>
              <a:ea typeface="Times New Roman"/>
              <a:cs typeface="Times New Roman"/>
              <a:sym typeface="Times New Roman"/>
            </a:endParaRPr>
          </a:p>
          <a:p>
            <a:pPr indent="-304800" lvl="0" marL="457200" rtl="0" algn="l">
              <a:spcBef>
                <a:spcPts val="0"/>
              </a:spcBef>
              <a:spcAft>
                <a:spcPts val="0"/>
              </a:spcAft>
              <a:buClr>
                <a:schemeClr val="dk1"/>
              </a:buClr>
              <a:buSzPts val="1200"/>
              <a:buFont typeface="Times New Roman"/>
              <a:buChar char="❏"/>
            </a:pPr>
            <a:r>
              <a:rPr lang="en-GB" sz="1200">
                <a:solidFill>
                  <a:schemeClr val="dk1"/>
                </a:solidFill>
                <a:latin typeface="Times New Roman"/>
                <a:ea typeface="Times New Roman"/>
                <a:cs typeface="Times New Roman"/>
                <a:sym typeface="Times New Roman"/>
              </a:rPr>
              <a:t>Find the "index.html" file you created.</a:t>
            </a:r>
            <a:endParaRPr sz="1200">
              <a:solidFill>
                <a:schemeClr val="dk1"/>
              </a:solidFill>
              <a:latin typeface="Times New Roman"/>
              <a:ea typeface="Times New Roman"/>
              <a:cs typeface="Times New Roman"/>
              <a:sym typeface="Times New Roman"/>
            </a:endParaRPr>
          </a:p>
          <a:p>
            <a:pPr indent="-304800" lvl="0" marL="457200" rtl="0" algn="l">
              <a:spcBef>
                <a:spcPts val="0"/>
              </a:spcBef>
              <a:spcAft>
                <a:spcPts val="0"/>
              </a:spcAft>
              <a:buClr>
                <a:schemeClr val="dk1"/>
              </a:buClr>
              <a:buSzPts val="1200"/>
              <a:buFont typeface="Times New Roman"/>
              <a:buChar char="❏"/>
            </a:pPr>
            <a:r>
              <a:rPr lang="en-GB" sz="1200">
                <a:solidFill>
                  <a:schemeClr val="dk1"/>
                </a:solidFill>
                <a:latin typeface="Times New Roman"/>
                <a:ea typeface="Times New Roman"/>
                <a:cs typeface="Times New Roman"/>
                <a:sym typeface="Times New Roman"/>
              </a:rPr>
              <a:t>Double-click the "index.html" file to open it in your default web browser.</a:t>
            </a:r>
            <a:endParaRPr sz="1200">
              <a:solidFill>
                <a:schemeClr val="dk1"/>
              </a:solidFill>
              <a:latin typeface="Times New Roman"/>
              <a:ea typeface="Times New Roman"/>
              <a:cs typeface="Times New Roman"/>
              <a:sym typeface="Times New Roman"/>
            </a:endParaRPr>
          </a:p>
          <a:p>
            <a:pPr indent="-304800" lvl="0" marL="457200" rtl="0" algn="l">
              <a:spcBef>
                <a:spcPts val="0"/>
              </a:spcBef>
              <a:spcAft>
                <a:spcPts val="0"/>
              </a:spcAft>
              <a:buClr>
                <a:schemeClr val="dk1"/>
              </a:buClr>
              <a:buSzPts val="1200"/>
              <a:buFont typeface="Times New Roman"/>
              <a:buChar char="❏"/>
            </a:pPr>
            <a:r>
              <a:rPr lang="en-GB" sz="1200">
                <a:solidFill>
                  <a:schemeClr val="dk1"/>
                </a:solidFill>
                <a:latin typeface="Times New Roman"/>
                <a:ea typeface="Times New Roman"/>
                <a:cs typeface="Times New Roman"/>
                <a:sym typeface="Times New Roman"/>
              </a:rPr>
              <a:t>You should see your "Hello, World!" message displayed in the browser. </a:t>
            </a:r>
            <a:endParaRPr sz="1200">
              <a:solidFill>
                <a:schemeClr val="dk1"/>
              </a:solidFill>
              <a:latin typeface="Times New Roman"/>
              <a:ea typeface="Times New Roman"/>
              <a:cs typeface="Times New Roman"/>
              <a:sym typeface="Times New Roman"/>
            </a:endParaRPr>
          </a:p>
        </p:txBody>
      </p:sp>
      <p:pic>
        <p:nvPicPr>
          <p:cNvPr id="151" name="Google Shape;151;p25"/>
          <p:cNvPicPr preferRelativeResize="0"/>
          <p:nvPr/>
        </p:nvPicPr>
        <p:blipFill>
          <a:blip r:embed="rId3">
            <a:alphaModFix/>
          </a:blip>
          <a:stretch>
            <a:fillRect/>
          </a:stretch>
        </p:blipFill>
        <p:spPr>
          <a:xfrm>
            <a:off x="247575" y="1662300"/>
            <a:ext cx="4471225" cy="2902549"/>
          </a:xfrm>
          <a:prstGeom prst="rect">
            <a:avLst/>
          </a:prstGeom>
          <a:noFill/>
          <a:ln>
            <a:noFill/>
          </a:ln>
        </p:spPr>
      </p:pic>
      <p:sp>
        <p:nvSpPr>
          <p:cNvPr id="152" name="Google Shape;152;p25"/>
          <p:cNvSpPr txBox="1"/>
          <p:nvPr/>
        </p:nvSpPr>
        <p:spPr>
          <a:xfrm>
            <a:off x="4780675" y="1551575"/>
            <a:ext cx="4281300" cy="3130800"/>
          </a:xfrm>
          <a:prstGeom prst="rect">
            <a:avLst/>
          </a:prstGeom>
          <a:solidFill>
            <a:schemeClr val="accent5"/>
          </a:solid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GB" sz="1200" u="sng">
                <a:solidFill>
                  <a:srgbClr val="F3F3F3"/>
                </a:solidFill>
                <a:latin typeface="Times New Roman"/>
                <a:ea typeface="Times New Roman"/>
                <a:cs typeface="Times New Roman"/>
                <a:sym typeface="Times New Roman"/>
              </a:rPr>
              <a:t>Syntax</a:t>
            </a:r>
            <a:endParaRPr b="1" sz="1200" u="sng">
              <a:solidFill>
                <a:srgbClr val="F3F3F3"/>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rgbClr val="F3F3F3"/>
              </a:buClr>
              <a:buSzPts val="1200"/>
              <a:buFont typeface="Times New Roman"/>
              <a:buChar char="❏"/>
            </a:pPr>
            <a:r>
              <a:rPr lang="en-GB" sz="1200">
                <a:solidFill>
                  <a:srgbClr val="F3F3F3"/>
                </a:solidFill>
                <a:latin typeface="Times New Roman"/>
                <a:ea typeface="Times New Roman"/>
                <a:cs typeface="Times New Roman"/>
                <a:sym typeface="Times New Roman"/>
              </a:rPr>
              <a:t>The &lt;!DOCTYPE html&gt; declaration defines that this document is an HTML5 document</a:t>
            </a:r>
            <a:endParaRPr sz="1200">
              <a:solidFill>
                <a:srgbClr val="F3F3F3"/>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rgbClr val="F3F3F3"/>
              </a:buClr>
              <a:buSzPts val="1200"/>
              <a:buFont typeface="Times New Roman"/>
              <a:buChar char="❏"/>
            </a:pPr>
            <a:r>
              <a:rPr lang="en-GB" sz="1200">
                <a:solidFill>
                  <a:srgbClr val="F3F3F3"/>
                </a:solidFill>
                <a:latin typeface="Times New Roman"/>
                <a:ea typeface="Times New Roman"/>
                <a:cs typeface="Times New Roman"/>
                <a:sym typeface="Times New Roman"/>
              </a:rPr>
              <a:t>The &lt;html&gt; element is the root element of an HTML page</a:t>
            </a:r>
            <a:endParaRPr sz="1200">
              <a:solidFill>
                <a:srgbClr val="F3F3F3"/>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rgbClr val="F3F3F3"/>
              </a:buClr>
              <a:buSzPts val="1200"/>
              <a:buFont typeface="Times New Roman"/>
              <a:buChar char="❏"/>
            </a:pPr>
            <a:r>
              <a:rPr lang="en-GB" sz="1200">
                <a:solidFill>
                  <a:srgbClr val="F3F3F3"/>
                </a:solidFill>
                <a:latin typeface="Times New Roman"/>
                <a:ea typeface="Times New Roman"/>
                <a:cs typeface="Times New Roman"/>
                <a:sym typeface="Times New Roman"/>
              </a:rPr>
              <a:t>The &lt;head&gt; element contains meta information about the HTML page</a:t>
            </a:r>
            <a:endParaRPr sz="1200">
              <a:solidFill>
                <a:srgbClr val="F3F3F3"/>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rgbClr val="F3F3F3"/>
              </a:buClr>
              <a:buSzPts val="1200"/>
              <a:buFont typeface="Times New Roman"/>
              <a:buChar char="❏"/>
            </a:pPr>
            <a:r>
              <a:rPr lang="en-GB" sz="1200">
                <a:solidFill>
                  <a:srgbClr val="F3F3F3"/>
                </a:solidFill>
                <a:latin typeface="Times New Roman"/>
                <a:ea typeface="Times New Roman"/>
                <a:cs typeface="Times New Roman"/>
                <a:sym typeface="Times New Roman"/>
              </a:rPr>
              <a:t>The &lt;title&gt; element specifies a title for the HTML page (which is shown in the browser's title bar or in the page's tab)</a:t>
            </a:r>
            <a:endParaRPr sz="1200">
              <a:solidFill>
                <a:srgbClr val="F3F3F3"/>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rgbClr val="F3F3F3"/>
              </a:buClr>
              <a:buSzPts val="1200"/>
              <a:buFont typeface="Times New Roman"/>
              <a:buChar char="❏"/>
            </a:pPr>
            <a:r>
              <a:rPr lang="en-GB" sz="1200">
                <a:solidFill>
                  <a:srgbClr val="F3F3F3"/>
                </a:solidFill>
                <a:latin typeface="Times New Roman"/>
                <a:ea typeface="Times New Roman"/>
                <a:cs typeface="Times New Roman"/>
                <a:sym typeface="Times New Roman"/>
              </a:rPr>
              <a:t>The &lt;body&gt; element defines the document's body, and is a container for all the visible contents, such as headings, paragraphs, images, hyperlinks, tables, lists, etc.</a:t>
            </a:r>
            <a:endParaRPr sz="1200">
              <a:solidFill>
                <a:srgbClr val="F3F3F3"/>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rgbClr val="F3F3F3"/>
              </a:buClr>
              <a:buSzPts val="1200"/>
              <a:buFont typeface="Times New Roman"/>
              <a:buChar char="❏"/>
            </a:pPr>
            <a:r>
              <a:rPr lang="en-GB" sz="1200">
                <a:solidFill>
                  <a:srgbClr val="F3F3F3"/>
                </a:solidFill>
                <a:latin typeface="Times New Roman"/>
                <a:ea typeface="Times New Roman"/>
                <a:cs typeface="Times New Roman"/>
                <a:sym typeface="Times New Roman"/>
              </a:rPr>
              <a:t>The &lt;h1&gt; element defines a large heading</a:t>
            </a:r>
            <a:endParaRPr sz="1200">
              <a:solidFill>
                <a:srgbClr val="F3F3F3"/>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rgbClr val="F3F3F3"/>
              </a:buClr>
              <a:buSzPts val="1200"/>
              <a:buFont typeface="Times New Roman"/>
              <a:buChar char="❏"/>
            </a:pPr>
            <a:r>
              <a:rPr lang="en-GB" sz="1200">
                <a:solidFill>
                  <a:srgbClr val="F3F3F3"/>
                </a:solidFill>
                <a:latin typeface="Times New Roman"/>
                <a:ea typeface="Times New Roman"/>
                <a:cs typeface="Times New Roman"/>
                <a:sym typeface="Times New Roman"/>
              </a:rPr>
              <a:t>The &lt;p&gt; element defines a paragraph</a:t>
            </a:r>
            <a:endParaRPr sz="1200">
              <a:solidFill>
                <a:srgbClr val="F3F3F3"/>
              </a:solidFill>
              <a:latin typeface="Times New Roman"/>
              <a:ea typeface="Times New Roman"/>
              <a:cs typeface="Times New Roman"/>
              <a:sym typeface="Times New Roman"/>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26"/>
          <p:cNvSpPr txBox="1"/>
          <p:nvPr>
            <p:ph type="title"/>
          </p:nvPr>
        </p:nvSpPr>
        <p:spPr>
          <a:xfrm>
            <a:off x="87575" y="46950"/>
            <a:ext cx="2934600" cy="4425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SzPct val="50253"/>
              <a:buNone/>
            </a:pPr>
            <a:r>
              <a:rPr b="1" lang="en-GB" sz="1970" u="sng">
                <a:latin typeface="Times New Roman"/>
                <a:ea typeface="Times New Roman"/>
                <a:cs typeface="Times New Roman"/>
                <a:sym typeface="Times New Roman"/>
              </a:rPr>
              <a:t>&lt;!DOCTYPE html&gt;</a:t>
            </a:r>
            <a:endParaRPr b="1" sz="1970" u="sng">
              <a:latin typeface="Times New Roman"/>
              <a:ea typeface="Times New Roman"/>
              <a:cs typeface="Times New Roman"/>
              <a:sym typeface="Times New Roman"/>
            </a:endParaRPr>
          </a:p>
        </p:txBody>
      </p:sp>
      <p:sp>
        <p:nvSpPr>
          <p:cNvPr id="158" name="Google Shape;158;p26"/>
          <p:cNvSpPr txBox="1"/>
          <p:nvPr/>
        </p:nvSpPr>
        <p:spPr>
          <a:xfrm>
            <a:off x="87575" y="539950"/>
            <a:ext cx="9563400" cy="2401200"/>
          </a:xfrm>
          <a:prstGeom prst="rect">
            <a:avLst/>
          </a:prstGeom>
          <a:noFill/>
          <a:ln>
            <a:noFill/>
          </a:ln>
        </p:spPr>
        <p:txBody>
          <a:bodyPr anchorCtr="0" anchor="t" bIns="91425" lIns="91425" spcFirstLastPara="1" rIns="91425" wrap="square" tIns="91425">
            <a:spAutoFit/>
          </a:bodyPr>
          <a:lstStyle/>
          <a:p>
            <a:pPr indent="-304800" lvl="0" marL="457200" rtl="0" algn="l">
              <a:lnSpc>
                <a:spcPct val="100000"/>
              </a:lnSpc>
              <a:spcBef>
                <a:spcPts val="0"/>
              </a:spcBef>
              <a:spcAft>
                <a:spcPts val="0"/>
              </a:spcAft>
              <a:buSzPts val="1200"/>
              <a:buFont typeface="Times New Roman"/>
              <a:buChar char="❏"/>
            </a:pPr>
            <a:r>
              <a:rPr lang="en-GB" sz="1200">
                <a:latin typeface="Times New Roman"/>
                <a:ea typeface="Times New Roman"/>
                <a:cs typeface="Times New Roman"/>
                <a:sym typeface="Times New Roman"/>
              </a:rPr>
              <a:t>All HTML documents must start with a &lt;!DOCTYPE&gt; declaration.</a:t>
            </a:r>
            <a:endParaRPr sz="1200">
              <a:latin typeface="Times New Roman"/>
              <a:ea typeface="Times New Roman"/>
              <a:cs typeface="Times New Roman"/>
              <a:sym typeface="Times New Roman"/>
            </a:endParaRPr>
          </a:p>
          <a:p>
            <a:pPr indent="-304800" lvl="0" marL="457200" rtl="0" algn="l">
              <a:lnSpc>
                <a:spcPct val="100000"/>
              </a:lnSpc>
              <a:spcBef>
                <a:spcPts val="0"/>
              </a:spcBef>
              <a:spcAft>
                <a:spcPts val="0"/>
              </a:spcAft>
              <a:buSzPts val="1200"/>
              <a:buFont typeface="Times New Roman"/>
              <a:buChar char="❏"/>
            </a:pPr>
            <a:r>
              <a:rPr lang="en-GB" sz="1200">
                <a:latin typeface="Times New Roman"/>
                <a:ea typeface="Times New Roman"/>
                <a:cs typeface="Times New Roman"/>
                <a:sym typeface="Times New Roman"/>
              </a:rPr>
              <a:t>The declaration is not an HTML tag.</a:t>
            </a:r>
            <a:endParaRPr sz="1200">
              <a:latin typeface="Times New Roman"/>
              <a:ea typeface="Times New Roman"/>
              <a:cs typeface="Times New Roman"/>
              <a:sym typeface="Times New Roman"/>
            </a:endParaRPr>
          </a:p>
          <a:p>
            <a:pPr indent="-304800" lvl="0" marL="457200" rtl="0" algn="l">
              <a:lnSpc>
                <a:spcPct val="100000"/>
              </a:lnSpc>
              <a:spcBef>
                <a:spcPts val="0"/>
              </a:spcBef>
              <a:spcAft>
                <a:spcPts val="0"/>
              </a:spcAft>
              <a:buSzPts val="1200"/>
              <a:buFont typeface="Times New Roman"/>
              <a:buChar char="❏"/>
            </a:pPr>
            <a:r>
              <a:rPr lang="en-GB" sz="1200">
                <a:latin typeface="Times New Roman"/>
                <a:ea typeface="Times New Roman"/>
                <a:cs typeface="Times New Roman"/>
                <a:sym typeface="Times New Roman"/>
              </a:rPr>
              <a:t>&lt;!DOCTYPE&gt; tag is used to inform the browser about the version of HTML used in the document. It is called as the document type declaration (DTD).</a:t>
            </a:r>
            <a:endParaRPr sz="1200">
              <a:latin typeface="Times New Roman"/>
              <a:ea typeface="Times New Roman"/>
              <a:cs typeface="Times New Roman"/>
              <a:sym typeface="Times New Roman"/>
            </a:endParaRPr>
          </a:p>
          <a:p>
            <a:pPr indent="0" lvl="0" marL="0" rtl="0" algn="l">
              <a:lnSpc>
                <a:spcPct val="100000"/>
              </a:lnSpc>
              <a:spcBef>
                <a:spcPts val="0"/>
              </a:spcBef>
              <a:spcAft>
                <a:spcPts val="0"/>
              </a:spcAft>
              <a:buNone/>
            </a:pPr>
            <a:r>
              <a:t/>
            </a:r>
            <a:endParaRPr sz="1200">
              <a:latin typeface="Times New Roman"/>
              <a:ea typeface="Times New Roman"/>
              <a:cs typeface="Times New Roman"/>
              <a:sym typeface="Times New Roman"/>
            </a:endParaRPr>
          </a:p>
          <a:p>
            <a:pPr indent="0" lvl="0" marL="0" rtl="0" algn="l">
              <a:lnSpc>
                <a:spcPct val="100000"/>
              </a:lnSpc>
              <a:spcBef>
                <a:spcPts val="0"/>
              </a:spcBef>
              <a:spcAft>
                <a:spcPts val="0"/>
              </a:spcAft>
              <a:buNone/>
            </a:pPr>
            <a:r>
              <a:rPr b="1" lang="en-GB" sz="1200">
                <a:latin typeface="Times New Roman"/>
                <a:ea typeface="Times New Roman"/>
                <a:cs typeface="Times New Roman"/>
                <a:sym typeface="Times New Roman"/>
              </a:rPr>
              <a:t>HTML5:  </a:t>
            </a:r>
            <a:r>
              <a:rPr lang="en-GB" sz="1200">
                <a:latin typeface="Times New Roman"/>
                <a:ea typeface="Times New Roman"/>
                <a:cs typeface="Times New Roman"/>
                <a:sym typeface="Times New Roman"/>
              </a:rPr>
              <a:t> </a:t>
            </a:r>
            <a:r>
              <a:rPr lang="en-GB" sz="1200">
                <a:latin typeface="Times New Roman"/>
                <a:ea typeface="Times New Roman"/>
                <a:cs typeface="Times New Roman"/>
                <a:sym typeface="Times New Roman"/>
              </a:rPr>
              <a:t>&lt;!DOCTYPE html&gt;</a:t>
            </a:r>
            <a:endParaRPr sz="1200">
              <a:latin typeface="Times New Roman"/>
              <a:ea typeface="Times New Roman"/>
              <a:cs typeface="Times New Roman"/>
              <a:sym typeface="Times New Roman"/>
            </a:endParaRPr>
          </a:p>
          <a:p>
            <a:pPr indent="0" lvl="0" marL="0" rtl="0" algn="l">
              <a:lnSpc>
                <a:spcPct val="100000"/>
              </a:lnSpc>
              <a:spcBef>
                <a:spcPts val="0"/>
              </a:spcBef>
              <a:spcAft>
                <a:spcPts val="0"/>
              </a:spcAft>
              <a:buNone/>
            </a:pPr>
            <a:r>
              <a:t/>
            </a:r>
            <a:endParaRPr sz="1200">
              <a:latin typeface="Times New Roman"/>
              <a:ea typeface="Times New Roman"/>
              <a:cs typeface="Times New Roman"/>
              <a:sym typeface="Times New Roman"/>
            </a:endParaRPr>
          </a:p>
          <a:p>
            <a:pPr indent="0" lvl="0" marL="0" rtl="0" algn="l">
              <a:lnSpc>
                <a:spcPct val="100000"/>
              </a:lnSpc>
              <a:spcBef>
                <a:spcPts val="0"/>
              </a:spcBef>
              <a:spcAft>
                <a:spcPts val="0"/>
              </a:spcAft>
              <a:buNone/>
            </a:pPr>
            <a:r>
              <a:rPr b="1" lang="en-GB" sz="1200">
                <a:latin typeface="Times New Roman"/>
                <a:ea typeface="Times New Roman"/>
                <a:cs typeface="Times New Roman"/>
                <a:sym typeface="Times New Roman"/>
              </a:rPr>
              <a:t>HTML 4 : </a:t>
            </a:r>
            <a:r>
              <a:rPr lang="en-GB" sz="1200">
                <a:latin typeface="Times New Roman"/>
                <a:ea typeface="Times New Roman"/>
                <a:cs typeface="Times New Roman"/>
                <a:sym typeface="Times New Roman"/>
              </a:rPr>
              <a:t>&lt;!DOCTYPE HTML PUBLIC "-//W3C//DTD HTML 4.01 Transitional//EN" "http://www.w3.org/TR/html4/loose.dtd"&gt;</a:t>
            </a:r>
            <a:endParaRPr sz="1200">
              <a:latin typeface="Times New Roman"/>
              <a:ea typeface="Times New Roman"/>
              <a:cs typeface="Times New Roman"/>
              <a:sym typeface="Times New Roman"/>
            </a:endParaRPr>
          </a:p>
          <a:p>
            <a:pPr indent="0" lvl="0" marL="0" rtl="0" algn="l">
              <a:lnSpc>
                <a:spcPct val="100000"/>
              </a:lnSpc>
              <a:spcBef>
                <a:spcPts val="0"/>
              </a:spcBef>
              <a:spcAft>
                <a:spcPts val="0"/>
              </a:spcAft>
              <a:buNone/>
            </a:pPr>
            <a:r>
              <a:t/>
            </a:r>
            <a:endParaRPr sz="1200">
              <a:latin typeface="Times New Roman"/>
              <a:ea typeface="Times New Roman"/>
              <a:cs typeface="Times New Roman"/>
              <a:sym typeface="Times New Roman"/>
            </a:endParaRPr>
          </a:p>
          <a:p>
            <a:pPr indent="0" lvl="0" marL="0" rtl="0" algn="l">
              <a:lnSpc>
                <a:spcPct val="100000"/>
              </a:lnSpc>
              <a:spcBef>
                <a:spcPts val="0"/>
              </a:spcBef>
              <a:spcAft>
                <a:spcPts val="0"/>
              </a:spcAft>
              <a:buNone/>
            </a:pPr>
            <a:r>
              <a:rPr b="1" lang="en-GB" sz="1200">
                <a:latin typeface="Times New Roman"/>
                <a:ea typeface="Times New Roman"/>
                <a:cs typeface="Times New Roman"/>
                <a:sym typeface="Times New Roman"/>
              </a:rPr>
              <a:t>XHTML: </a:t>
            </a:r>
            <a:r>
              <a:rPr lang="en-GB" sz="1200">
                <a:latin typeface="Times New Roman"/>
                <a:ea typeface="Times New Roman"/>
                <a:cs typeface="Times New Roman"/>
                <a:sym typeface="Times New Roman"/>
              </a:rPr>
              <a:t> </a:t>
            </a:r>
            <a:r>
              <a:rPr lang="en-GB" sz="1200">
                <a:latin typeface="Times New Roman"/>
                <a:ea typeface="Times New Roman"/>
                <a:cs typeface="Times New Roman"/>
                <a:sym typeface="Times New Roman"/>
              </a:rPr>
              <a:t>&lt;!DOCTYPE html PUBLIC "-//W3C//DTD XHTML 1.1//EN" "http://www.w3.org/TR/xhtml11/DTD/xhtml11.dtd"&gt;</a:t>
            </a:r>
            <a:endParaRPr sz="1200">
              <a:latin typeface="Times New Roman"/>
              <a:ea typeface="Times New Roman"/>
              <a:cs typeface="Times New Roman"/>
              <a:sym typeface="Times New Roman"/>
            </a:endParaRPr>
          </a:p>
          <a:p>
            <a:pPr indent="0" lvl="0" marL="0" rtl="0" algn="l">
              <a:lnSpc>
                <a:spcPct val="100000"/>
              </a:lnSpc>
              <a:spcBef>
                <a:spcPts val="0"/>
              </a:spcBef>
              <a:spcAft>
                <a:spcPts val="0"/>
              </a:spcAft>
              <a:buNone/>
            </a:pPr>
            <a:r>
              <a:t/>
            </a:r>
            <a:endParaRPr sz="1200">
              <a:latin typeface="Times New Roman"/>
              <a:ea typeface="Times New Roman"/>
              <a:cs typeface="Times New Roman"/>
              <a:sym typeface="Times New Roman"/>
            </a:endParaRPr>
          </a:p>
          <a:p>
            <a:pPr indent="0" lvl="0" marL="0" rtl="0" algn="l">
              <a:lnSpc>
                <a:spcPct val="100000"/>
              </a:lnSpc>
              <a:spcBef>
                <a:spcPts val="0"/>
              </a:spcBef>
              <a:spcAft>
                <a:spcPts val="0"/>
              </a:spcAft>
              <a:buNone/>
            </a:pPr>
            <a:r>
              <a:rPr b="1" lang="en-GB" sz="1200" u="sng">
                <a:latin typeface="Times New Roman"/>
                <a:ea typeface="Times New Roman"/>
                <a:cs typeface="Times New Roman"/>
                <a:sym typeface="Times New Roman"/>
              </a:rPr>
              <a:t>Valid HTML Elements in Different DOCTYPES:</a:t>
            </a:r>
            <a:endParaRPr b="1" sz="1200" u="sng">
              <a:latin typeface="Times New Roman"/>
              <a:ea typeface="Times New Roman"/>
              <a:cs typeface="Times New Roman"/>
              <a:sym typeface="Times New Roman"/>
            </a:endParaRPr>
          </a:p>
        </p:txBody>
      </p:sp>
      <p:graphicFrame>
        <p:nvGraphicFramePr>
          <p:cNvPr id="159" name="Google Shape;159;p26"/>
          <p:cNvGraphicFramePr/>
          <p:nvPr/>
        </p:nvGraphicFramePr>
        <p:xfrm>
          <a:off x="173500" y="2991650"/>
          <a:ext cx="3000000" cy="3000000"/>
        </p:xfrm>
        <a:graphic>
          <a:graphicData uri="http://schemas.openxmlformats.org/drawingml/2006/table">
            <a:tbl>
              <a:tblPr>
                <a:noFill/>
                <a:tableStyleId>{53FC0073-1601-4180-B81D-42812907A438}</a:tableStyleId>
              </a:tblPr>
              <a:tblGrid>
                <a:gridCol w="1126000"/>
                <a:gridCol w="1126000"/>
                <a:gridCol w="1126000"/>
                <a:gridCol w="1126000"/>
              </a:tblGrid>
              <a:tr h="396200">
                <a:tc>
                  <a:txBody>
                    <a:bodyPr/>
                    <a:lstStyle/>
                    <a:p>
                      <a:pPr indent="0" lvl="0" marL="0" rtl="0" algn="l">
                        <a:spcBef>
                          <a:spcPts val="0"/>
                        </a:spcBef>
                        <a:spcAft>
                          <a:spcPts val="0"/>
                        </a:spcAft>
                        <a:buNone/>
                      </a:pPr>
                      <a:r>
                        <a:rPr lang="en-GB"/>
                        <a:t>Tag</a:t>
                      </a:r>
                      <a:endParaRPr/>
                    </a:p>
                  </a:txBody>
                  <a:tcPr marT="91425" marB="91425" marR="91425" marL="91425"/>
                </a:tc>
                <a:tc>
                  <a:txBody>
                    <a:bodyPr/>
                    <a:lstStyle/>
                    <a:p>
                      <a:pPr indent="0" lvl="0" marL="0" rtl="0" algn="l">
                        <a:spcBef>
                          <a:spcPts val="0"/>
                        </a:spcBef>
                        <a:spcAft>
                          <a:spcPts val="0"/>
                        </a:spcAft>
                        <a:buNone/>
                      </a:pPr>
                      <a:r>
                        <a:rPr lang="en-GB"/>
                        <a:t>HTML5</a:t>
                      </a:r>
                      <a:endParaRPr/>
                    </a:p>
                  </a:txBody>
                  <a:tcPr marT="91425" marB="91425" marR="91425" marL="91425"/>
                </a:tc>
                <a:tc>
                  <a:txBody>
                    <a:bodyPr/>
                    <a:lstStyle/>
                    <a:p>
                      <a:pPr indent="0" lvl="0" marL="0" rtl="0" algn="l">
                        <a:spcBef>
                          <a:spcPts val="0"/>
                        </a:spcBef>
                        <a:spcAft>
                          <a:spcPts val="0"/>
                        </a:spcAft>
                        <a:buNone/>
                      </a:pPr>
                      <a:r>
                        <a:rPr lang="en-GB"/>
                        <a:t>HTML4</a:t>
                      </a:r>
                      <a:endParaRPr/>
                    </a:p>
                  </a:txBody>
                  <a:tcPr marT="91425" marB="91425" marR="91425" marL="91425"/>
                </a:tc>
                <a:tc>
                  <a:txBody>
                    <a:bodyPr/>
                    <a:lstStyle/>
                    <a:p>
                      <a:pPr indent="0" lvl="0" marL="0" rtl="0" algn="l">
                        <a:spcBef>
                          <a:spcPts val="0"/>
                        </a:spcBef>
                        <a:spcAft>
                          <a:spcPts val="0"/>
                        </a:spcAft>
                        <a:buNone/>
                      </a:pPr>
                      <a:r>
                        <a:rPr lang="en-GB"/>
                        <a:t>XHTML</a:t>
                      </a:r>
                      <a:endParaRPr/>
                    </a:p>
                  </a:txBody>
                  <a:tcPr marT="91425" marB="91425" marR="91425" marL="91425"/>
                </a:tc>
              </a:tr>
              <a:tr h="396200">
                <a:tc>
                  <a:txBody>
                    <a:bodyPr/>
                    <a:lstStyle/>
                    <a:p>
                      <a:pPr indent="0" lvl="0" marL="0" rtl="0" algn="l">
                        <a:spcBef>
                          <a:spcPts val="0"/>
                        </a:spcBef>
                        <a:spcAft>
                          <a:spcPts val="0"/>
                        </a:spcAft>
                        <a:buNone/>
                      </a:pPr>
                      <a:r>
                        <a:rPr lang="en-GB" sz="1150" u="sng">
                          <a:solidFill>
                            <a:srgbClr val="059862"/>
                          </a:solidFill>
                          <a:highlight>
                            <a:srgbClr val="E7E9EB"/>
                          </a:highlight>
                          <a:latin typeface="Verdana"/>
                          <a:ea typeface="Verdana"/>
                          <a:cs typeface="Verdana"/>
                          <a:sym typeface="Verdana"/>
                          <a:hlinkClick r:id="rId3">
                            <a:extLst>
                              <a:ext uri="{A12FA001-AC4F-418D-AE19-62706E023703}">
                                <ahyp:hlinkClr val="tx"/>
                              </a:ext>
                            </a:extLst>
                          </a:hlinkClick>
                        </a:rPr>
                        <a:t>&lt;font&gt;</a:t>
                      </a:r>
                      <a:endParaRPr/>
                    </a:p>
                  </a:txBody>
                  <a:tcPr marT="91425" marB="91425" marR="91425" marL="91425"/>
                </a:tc>
                <a:tc>
                  <a:txBody>
                    <a:bodyPr/>
                    <a:lstStyle/>
                    <a:p>
                      <a:pPr indent="0" lvl="0" marL="0" rtl="0" algn="l">
                        <a:spcBef>
                          <a:spcPts val="0"/>
                        </a:spcBef>
                        <a:spcAft>
                          <a:spcPts val="0"/>
                        </a:spcAft>
                        <a:buNone/>
                      </a:pPr>
                      <a:r>
                        <a:rPr lang="en-GB"/>
                        <a:t>NO</a:t>
                      </a:r>
                      <a:endParaRPr/>
                    </a:p>
                  </a:txBody>
                  <a:tcPr marT="91425" marB="91425" marR="91425" marL="91425"/>
                </a:tc>
                <a:tc>
                  <a:txBody>
                    <a:bodyPr/>
                    <a:lstStyle/>
                    <a:p>
                      <a:pPr indent="0" lvl="0" marL="0" rtl="0" algn="l">
                        <a:spcBef>
                          <a:spcPts val="0"/>
                        </a:spcBef>
                        <a:spcAft>
                          <a:spcPts val="0"/>
                        </a:spcAft>
                        <a:buNone/>
                      </a:pPr>
                      <a:r>
                        <a:rPr lang="en-GB"/>
                        <a:t>YES</a:t>
                      </a:r>
                      <a:endParaRPr/>
                    </a:p>
                  </a:txBody>
                  <a:tcPr marT="91425" marB="91425" marR="91425" marL="91425"/>
                </a:tc>
                <a:tc>
                  <a:txBody>
                    <a:bodyPr/>
                    <a:lstStyle/>
                    <a:p>
                      <a:pPr indent="0" lvl="0" marL="0" rtl="0" algn="l">
                        <a:spcBef>
                          <a:spcPts val="0"/>
                        </a:spcBef>
                        <a:spcAft>
                          <a:spcPts val="0"/>
                        </a:spcAft>
                        <a:buNone/>
                      </a:pPr>
                      <a:r>
                        <a:rPr lang="en-GB"/>
                        <a:t>NO</a:t>
                      </a:r>
                      <a:endParaRPr/>
                    </a:p>
                  </a:txBody>
                  <a:tcPr marT="91425" marB="91425" marR="91425" marL="91425"/>
                </a:tc>
              </a:tr>
              <a:tr h="396200">
                <a:tc>
                  <a:txBody>
                    <a:bodyPr/>
                    <a:lstStyle/>
                    <a:p>
                      <a:pPr indent="0" lvl="0" marL="0" rtl="0" algn="l">
                        <a:spcBef>
                          <a:spcPts val="0"/>
                        </a:spcBef>
                        <a:spcAft>
                          <a:spcPts val="0"/>
                        </a:spcAft>
                        <a:buNone/>
                      </a:pPr>
                      <a:r>
                        <a:rPr lang="en-GB" sz="1150" u="sng">
                          <a:solidFill>
                            <a:srgbClr val="059862"/>
                          </a:solidFill>
                          <a:highlight>
                            <a:srgbClr val="FFFFFF"/>
                          </a:highlight>
                          <a:latin typeface="Verdana"/>
                          <a:ea typeface="Verdana"/>
                          <a:cs typeface="Verdana"/>
                          <a:sym typeface="Verdana"/>
                          <a:hlinkClick r:id="rId4">
                            <a:extLst>
                              <a:ext uri="{A12FA001-AC4F-418D-AE19-62706E023703}">
                                <ahyp:hlinkClr val="tx"/>
                              </a:ext>
                            </a:extLst>
                          </a:hlinkClick>
                        </a:rPr>
                        <a:t>&lt;picture&gt;</a:t>
                      </a:r>
                      <a:endParaRPr/>
                    </a:p>
                  </a:txBody>
                  <a:tcPr marT="91425" marB="91425" marR="91425" marL="91425"/>
                </a:tc>
                <a:tc>
                  <a:txBody>
                    <a:bodyPr/>
                    <a:lstStyle/>
                    <a:p>
                      <a:pPr indent="0" lvl="0" marL="0" rtl="0" algn="l">
                        <a:spcBef>
                          <a:spcPts val="0"/>
                        </a:spcBef>
                        <a:spcAft>
                          <a:spcPts val="0"/>
                        </a:spcAft>
                        <a:buNone/>
                      </a:pPr>
                      <a:r>
                        <a:rPr lang="en-GB"/>
                        <a:t>YES</a:t>
                      </a:r>
                      <a:endParaRPr/>
                    </a:p>
                  </a:txBody>
                  <a:tcPr marT="91425" marB="91425" marR="91425" marL="91425"/>
                </a:tc>
                <a:tc>
                  <a:txBody>
                    <a:bodyPr/>
                    <a:lstStyle/>
                    <a:p>
                      <a:pPr indent="0" lvl="0" marL="0" rtl="0" algn="l">
                        <a:spcBef>
                          <a:spcPts val="0"/>
                        </a:spcBef>
                        <a:spcAft>
                          <a:spcPts val="0"/>
                        </a:spcAft>
                        <a:buNone/>
                      </a:pPr>
                      <a:r>
                        <a:rPr lang="en-GB"/>
                        <a:t>NO</a:t>
                      </a:r>
                      <a:endParaRPr/>
                    </a:p>
                  </a:txBody>
                  <a:tcPr marT="91425" marB="91425" marR="91425" marL="91425"/>
                </a:tc>
                <a:tc>
                  <a:txBody>
                    <a:bodyPr/>
                    <a:lstStyle/>
                    <a:p>
                      <a:pPr indent="0" lvl="0" marL="0" rtl="0" algn="l">
                        <a:spcBef>
                          <a:spcPts val="0"/>
                        </a:spcBef>
                        <a:spcAft>
                          <a:spcPts val="0"/>
                        </a:spcAft>
                        <a:buNone/>
                      </a:pPr>
                      <a:r>
                        <a:rPr lang="en-GB"/>
                        <a:t>NO</a:t>
                      </a:r>
                      <a:endParaRPr/>
                    </a:p>
                  </a:txBody>
                  <a:tcPr marT="91425" marB="91425" marR="91425" marL="91425"/>
                </a:tc>
              </a:tr>
              <a:tr h="396200">
                <a:tc>
                  <a:txBody>
                    <a:bodyPr/>
                    <a:lstStyle/>
                    <a:p>
                      <a:pPr indent="0" lvl="0" marL="0" rtl="0" algn="l">
                        <a:spcBef>
                          <a:spcPts val="0"/>
                        </a:spcBef>
                        <a:spcAft>
                          <a:spcPts val="0"/>
                        </a:spcAft>
                        <a:buNone/>
                      </a:pPr>
                      <a:r>
                        <a:rPr lang="en-GB" sz="1150" u="sng">
                          <a:solidFill>
                            <a:schemeClr val="hlink"/>
                          </a:solidFill>
                          <a:highlight>
                            <a:srgbClr val="E7E9EB"/>
                          </a:highlight>
                          <a:latin typeface="Verdana"/>
                          <a:ea typeface="Verdana"/>
                          <a:cs typeface="Verdana"/>
                          <a:sym typeface="Verdana"/>
                          <a:hlinkClick r:id="rId5"/>
                        </a:rPr>
                        <a:t>&lt;strike&gt;</a:t>
                      </a:r>
                      <a:endParaRPr/>
                    </a:p>
                  </a:txBody>
                  <a:tcPr marT="91425" marB="91425" marR="91425" marL="91425"/>
                </a:tc>
                <a:tc>
                  <a:txBody>
                    <a:bodyPr/>
                    <a:lstStyle/>
                    <a:p>
                      <a:pPr indent="0" lvl="0" marL="0" rtl="0" algn="l">
                        <a:spcBef>
                          <a:spcPts val="0"/>
                        </a:spcBef>
                        <a:spcAft>
                          <a:spcPts val="0"/>
                        </a:spcAft>
                        <a:buNone/>
                      </a:pPr>
                      <a:r>
                        <a:rPr lang="en-GB"/>
                        <a:t>NO</a:t>
                      </a:r>
                      <a:endParaRPr/>
                    </a:p>
                  </a:txBody>
                  <a:tcPr marT="91425" marB="91425" marR="91425" marL="91425"/>
                </a:tc>
                <a:tc>
                  <a:txBody>
                    <a:bodyPr/>
                    <a:lstStyle/>
                    <a:p>
                      <a:pPr indent="0" lvl="0" marL="0" rtl="0" algn="l">
                        <a:spcBef>
                          <a:spcPts val="0"/>
                        </a:spcBef>
                        <a:spcAft>
                          <a:spcPts val="0"/>
                        </a:spcAft>
                        <a:buNone/>
                      </a:pPr>
                      <a:r>
                        <a:rPr lang="en-GB"/>
                        <a:t>YES</a:t>
                      </a:r>
                      <a:endParaRPr/>
                    </a:p>
                  </a:txBody>
                  <a:tcPr marT="91425" marB="91425" marR="91425" marL="91425"/>
                </a:tc>
                <a:tc>
                  <a:txBody>
                    <a:bodyPr/>
                    <a:lstStyle/>
                    <a:p>
                      <a:pPr indent="0" lvl="0" marL="0" rtl="0" algn="l">
                        <a:spcBef>
                          <a:spcPts val="0"/>
                        </a:spcBef>
                        <a:spcAft>
                          <a:spcPts val="0"/>
                        </a:spcAft>
                        <a:buNone/>
                      </a:pPr>
                      <a:r>
                        <a:rPr lang="en-GB"/>
                        <a:t>NO</a:t>
                      </a:r>
                      <a:endParaRPr/>
                    </a:p>
                  </a:txBody>
                  <a:tcPr marT="91425" marB="91425" marR="91425" marL="91425"/>
                </a:tc>
              </a:tr>
              <a:tr h="396200">
                <a:tc>
                  <a:txBody>
                    <a:bodyPr/>
                    <a:lstStyle/>
                    <a:p>
                      <a:pPr indent="0" lvl="0" marL="0" rtl="0" algn="l">
                        <a:spcBef>
                          <a:spcPts val="0"/>
                        </a:spcBef>
                        <a:spcAft>
                          <a:spcPts val="0"/>
                        </a:spcAft>
                        <a:buNone/>
                      </a:pPr>
                      <a:r>
                        <a:rPr lang="en-GB" sz="1150" u="sng">
                          <a:solidFill>
                            <a:schemeClr val="hlink"/>
                          </a:solidFill>
                          <a:highlight>
                            <a:srgbClr val="E7E9EB"/>
                          </a:highlight>
                          <a:latin typeface="Verdana"/>
                          <a:ea typeface="Verdana"/>
                          <a:cs typeface="Verdana"/>
                          <a:sym typeface="Verdana"/>
                          <a:hlinkClick r:id="rId6"/>
                        </a:rPr>
                        <a:t>&lt;video&gt;</a:t>
                      </a:r>
                      <a:endParaRPr sz="1150">
                        <a:highlight>
                          <a:srgbClr val="E7E9EB"/>
                        </a:highlight>
                        <a:latin typeface="Verdana"/>
                        <a:ea typeface="Verdana"/>
                        <a:cs typeface="Verdana"/>
                        <a:sym typeface="Verdana"/>
                      </a:endParaRPr>
                    </a:p>
                  </a:txBody>
                  <a:tcPr marT="91425" marB="91425" marR="91425" marL="91425"/>
                </a:tc>
                <a:tc>
                  <a:txBody>
                    <a:bodyPr/>
                    <a:lstStyle/>
                    <a:p>
                      <a:pPr indent="0" lvl="0" marL="0" rtl="0" algn="l">
                        <a:spcBef>
                          <a:spcPts val="0"/>
                        </a:spcBef>
                        <a:spcAft>
                          <a:spcPts val="0"/>
                        </a:spcAft>
                        <a:buNone/>
                      </a:pPr>
                      <a:r>
                        <a:rPr lang="en-GB"/>
                        <a:t>YES</a:t>
                      </a:r>
                      <a:endParaRPr/>
                    </a:p>
                  </a:txBody>
                  <a:tcPr marT="91425" marB="91425" marR="91425" marL="91425"/>
                </a:tc>
                <a:tc>
                  <a:txBody>
                    <a:bodyPr/>
                    <a:lstStyle/>
                    <a:p>
                      <a:pPr indent="0" lvl="0" marL="0" rtl="0" algn="l">
                        <a:spcBef>
                          <a:spcPts val="0"/>
                        </a:spcBef>
                        <a:spcAft>
                          <a:spcPts val="0"/>
                        </a:spcAft>
                        <a:buNone/>
                      </a:pPr>
                      <a:r>
                        <a:rPr lang="en-GB"/>
                        <a:t>NO</a:t>
                      </a:r>
                      <a:endParaRPr/>
                    </a:p>
                  </a:txBody>
                  <a:tcPr marT="91425" marB="91425" marR="91425" marL="91425"/>
                </a:tc>
                <a:tc>
                  <a:txBody>
                    <a:bodyPr/>
                    <a:lstStyle/>
                    <a:p>
                      <a:pPr indent="0" lvl="0" marL="0" rtl="0" algn="l">
                        <a:spcBef>
                          <a:spcPts val="0"/>
                        </a:spcBef>
                        <a:spcAft>
                          <a:spcPts val="0"/>
                        </a:spcAft>
                        <a:buNone/>
                      </a:pPr>
                      <a:r>
                        <a:rPr lang="en-GB"/>
                        <a:t>NO</a:t>
                      </a:r>
                      <a:endParaRPr/>
                    </a:p>
                  </a:txBody>
                  <a:tcPr marT="91425" marB="91425" marR="91425" marL="91425"/>
                </a:tc>
              </a:tr>
            </a:tbl>
          </a:graphicData>
        </a:graphic>
      </p:graphicFrame>
      <p:sp>
        <p:nvSpPr>
          <p:cNvPr id="160" name="Google Shape;160;p26"/>
          <p:cNvSpPr/>
          <p:nvPr/>
        </p:nvSpPr>
        <p:spPr>
          <a:xfrm>
            <a:off x="5113625" y="2501325"/>
            <a:ext cx="3766800" cy="2550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b="1" lang="en-GB">
                <a:solidFill>
                  <a:srgbClr val="374151"/>
                </a:solidFill>
                <a:latin typeface="Times New Roman"/>
                <a:ea typeface="Times New Roman"/>
                <a:cs typeface="Times New Roman"/>
                <a:sym typeface="Times New Roman"/>
              </a:rPr>
              <a:t>IMPORTANT: </a:t>
            </a:r>
            <a:endParaRPr b="1">
              <a:solidFill>
                <a:srgbClr val="374151"/>
              </a:solidFill>
              <a:latin typeface="Times New Roman"/>
              <a:ea typeface="Times New Roman"/>
              <a:cs typeface="Times New Roman"/>
              <a:sym typeface="Times New Roman"/>
            </a:endParaRPr>
          </a:p>
          <a:p>
            <a:pPr indent="-317500" lvl="0" marL="457200" rtl="0" algn="just">
              <a:lnSpc>
                <a:spcPct val="115000"/>
              </a:lnSpc>
              <a:spcBef>
                <a:spcPts val="0"/>
              </a:spcBef>
              <a:spcAft>
                <a:spcPts val="0"/>
              </a:spcAft>
              <a:buClr>
                <a:srgbClr val="374151"/>
              </a:buClr>
              <a:buSzPts val="1400"/>
              <a:buFont typeface="Times New Roman"/>
              <a:buChar char="❏"/>
            </a:pPr>
            <a:r>
              <a:rPr lang="en-GB">
                <a:solidFill>
                  <a:srgbClr val="374151"/>
                </a:solidFill>
                <a:latin typeface="Times New Roman"/>
                <a:ea typeface="Times New Roman"/>
                <a:cs typeface="Times New Roman"/>
                <a:sym typeface="Times New Roman"/>
              </a:rPr>
              <a:t>In summary, while it may not be technically mandatory to include a doctype declaration in your HTML documents, </a:t>
            </a:r>
            <a:endParaRPr>
              <a:solidFill>
                <a:srgbClr val="374151"/>
              </a:solidFill>
              <a:latin typeface="Times New Roman"/>
              <a:ea typeface="Times New Roman"/>
              <a:cs typeface="Times New Roman"/>
              <a:sym typeface="Times New Roman"/>
            </a:endParaRPr>
          </a:p>
          <a:p>
            <a:pPr indent="-317500" lvl="0" marL="457200" rtl="0" algn="just">
              <a:lnSpc>
                <a:spcPct val="115000"/>
              </a:lnSpc>
              <a:spcBef>
                <a:spcPts val="0"/>
              </a:spcBef>
              <a:spcAft>
                <a:spcPts val="0"/>
              </a:spcAft>
              <a:buClr>
                <a:srgbClr val="374151"/>
              </a:buClr>
              <a:buSzPts val="1400"/>
              <a:buFont typeface="Times New Roman"/>
              <a:buChar char="❏"/>
            </a:pPr>
            <a:r>
              <a:rPr lang="en-GB">
                <a:solidFill>
                  <a:srgbClr val="374151"/>
                </a:solidFill>
                <a:latin typeface="Times New Roman"/>
                <a:ea typeface="Times New Roman"/>
                <a:cs typeface="Times New Roman"/>
                <a:sym typeface="Times New Roman"/>
              </a:rPr>
              <a:t>it is highly recommended to do so. It's a fundamental part of document structure and helps ensure compatibility, consistency, and proper rendering across different platforms and browsers.</a:t>
            </a:r>
            <a:endParaRPr>
              <a:latin typeface="Times New Roman"/>
              <a:ea typeface="Times New Roman"/>
              <a:cs typeface="Times New Roman"/>
              <a:sym typeface="Times New Roman"/>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27"/>
          <p:cNvSpPr txBox="1"/>
          <p:nvPr>
            <p:ph type="title"/>
          </p:nvPr>
        </p:nvSpPr>
        <p:spPr>
          <a:xfrm>
            <a:off x="87575" y="46950"/>
            <a:ext cx="3916200" cy="5133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b="1" lang="en-GB" sz="2300" u="sng">
                <a:latin typeface="Times New Roman"/>
                <a:ea typeface="Times New Roman"/>
                <a:cs typeface="Times New Roman"/>
                <a:sym typeface="Times New Roman"/>
              </a:rPr>
              <a:t>Building Blocks of HTML</a:t>
            </a:r>
            <a:endParaRPr b="1" sz="2300" u="sng">
              <a:latin typeface="Times New Roman"/>
              <a:ea typeface="Times New Roman"/>
              <a:cs typeface="Times New Roman"/>
              <a:sym typeface="Times New Roman"/>
            </a:endParaRPr>
          </a:p>
        </p:txBody>
      </p:sp>
      <p:sp>
        <p:nvSpPr>
          <p:cNvPr id="166" name="Google Shape;166;p27"/>
          <p:cNvSpPr txBox="1"/>
          <p:nvPr/>
        </p:nvSpPr>
        <p:spPr>
          <a:xfrm>
            <a:off x="151525" y="560250"/>
            <a:ext cx="1622100" cy="8313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Times New Roman"/>
              <a:buChar char="❖"/>
            </a:pPr>
            <a:r>
              <a:rPr lang="en-GB">
                <a:latin typeface="Times New Roman"/>
                <a:ea typeface="Times New Roman"/>
                <a:cs typeface="Times New Roman"/>
                <a:sym typeface="Times New Roman"/>
              </a:rPr>
              <a:t>Tags</a:t>
            </a:r>
            <a:endParaRPr>
              <a:latin typeface="Times New Roman"/>
              <a:ea typeface="Times New Roman"/>
              <a:cs typeface="Times New Roman"/>
              <a:sym typeface="Times New Roman"/>
            </a:endParaRPr>
          </a:p>
          <a:p>
            <a:pPr indent="-317500" lvl="0" marL="457200" rtl="0" algn="l">
              <a:spcBef>
                <a:spcPts val="0"/>
              </a:spcBef>
              <a:spcAft>
                <a:spcPts val="0"/>
              </a:spcAft>
              <a:buSzPts val="1400"/>
              <a:buFont typeface="Times New Roman"/>
              <a:buChar char="❖"/>
            </a:pPr>
            <a:r>
              <a:rPr lang="en-GB">
                <a:latin typeface="Times New Roman"/>
                <a:ea typeface="Times New Roman"/>
                <a:cs typeface="Times New Roman"/>
                <a:sym typeface="Times New Roman"/>
              </a:rPr>
              <a:t>Attributes</a:t>
            </a:r>
            <a:endParaRPr>
              <a:latin typeface="Times New Roman"/>
              <a:ea typeface="Times New Roman"/>
              <a:cs typeface="Times New Roman"/>
              <a:sym typeface="Times New Roman"/>
            </a:endParaRPr>
          </a:p>
          <a:p>
            <a:pPr indent="-317500" lvl="0" marL="457200" rtl="0" algn="l">
              <a:spcBef>
                <a:spcPts val="0"/>
              </a:spcBef>
              <a:spcAft>
                <a:spcPts val="0"/>
              </a:spcAft>
              <a:buSzPts val="1400"/>
              <a:buFont typeface="Times New Roman"/>
              <a:buChar char="❖"/>
            </a:pPr>
            <a:r>
              <a:rPr lang="en-GB">
                <a:latin typeface="Times New Roman"/>
                <a:ea typeface="Times New Roman"/>
                <a:cs typeface="Times New Roman"/>
                <a:sym typeface="Times New Roman"/>
              </a:rPr>
              <a:t>Elements</a:t>
            </a:r>
            <a:endParaRPr>
              <a:latin typeface="Times New Roman"/>
              <a:ea typeface="Times New Roman"/>
              <a:cs typeface="Times New Roman"/>
              <a:sym typeface="Times New Roman"/>
            </a:endParaRPr>
          </a:p>
        </p:txBody>
      </p:sp>
      <p:sp>
        <p:nvSpPr>
          <p:cNvPr id="167" name="Google Shape;167;p27"/>
          <p:cNvSpPr txBox="1"/>
          <p:nvPr/>
        </p:nvSpPr>
        <p:spPr>
          <a:xfrm>
            <a:off x="151525" y="1391550"/>
            <a:ext cx="14514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600">
                <a:latin typeface="Times New Roman"/>
                <a:ea typeface="Times New Roman"/>
                <a:cs typeface="Times New Roman"/>
                <a:sym typeface="Times New Roman"/>
              </a:rPr>
              <a:t>Tags:</a:t>
            </a:r>
            <a:endParaRPr b="1" sz="1600">
              <a:latin typeface="Times New Roman"/>
              <a:ea typeface="Times New Roman"/>
              <a:cs typeface="Times New Roman"/>
              <a:sym typeface="Times New Roman"/>
            </a:endParaRPr>
          </a:p>
        </p:txBody>
      </p:sp>
      <p:sp>
        <p:nvSpPr>
          <p:cNvPr id="168" name="Google Shape;168;p27"/>
          <p:cNvSpPr txBox="1"/>
          <p:nvPr/>
        </p:nvSpPr>
        <p:spPr>
          <a:xfrm>
            <a:off x="151525" y="1737275"/>
            <a:ext cx="5837100" cy="3126300"/>
          </a:xfrm>
          <a:prstGeom prst="rect">
            <a:avLst/>
          </a:prstGeom>
          <a:noFill/>
          <a:ln>
            <a:noFill/>
          </a:ln>
        </p:spPr>
        <p:txBody>
          <a:bodyPr anchorCtr="0" anchor="t" bIns="91425" lIns="91425" spcFirstLastPara="1" rIns="91425" wrap="square" tIns="91425">
            <a:spAutoFit/>
          </a:bodyPr>
          <a:lstStyle/>
          <a:p>
            <a:pPr indent="-317500" lvl="0" marL="457200" rtl="0" algn="just">
              <a:lnSpc>
                <a:spcPct val="115000"/>
              </a:lnSpc>
              <a:spcBef>
                <a:spcPts val="0"/>
              </a:spcBef>
              <a:spcAft>
                <a:spcPts val="0"/>
              </a:spcAft>
              <a:buSzPts val="1400"/>
              <a:buFont typeface="Times New Roman"/>
              <a:buChar char="❏"/>
            </a:pPr>
            <a:r>
              <a:rPr lang="en-GB">
                <a:latin typeface="Times New Roman"/>
                <a:ea typeface="Times New Roman"/>
                <a:cs typeface="Times New Roman"/>
                <a:sym typeface="Times New Roman"/>
              </a:rPr>
              <a:t>Tag tells the browser how to present the content inside it</a:t>
            </a:r>
            <a:endParaRPr>
              <a:latin typeface="Times New Roman"/>
              <a:ea typeface="Times New Roman"/>
              <a:cs typeface="Times New Roman"/>
              <a:sym typeface="Times New Roman"/>
            </a:endParaRPr>
          </a:p>
          <a:p>
            <a:pPr indent="-317500" lvl="0" marL="457200" rtl="0" algn="just">
              <a:lnSpc>
                <a:spcPct val="115000"/>
              </a:lnSpc>
              <a:spcBef>
                <a:spcPts val="0"/>
              </a:spcBef>
              <a:spcAft>
                <a:spcPts val="0"/>
              </a:spcAft>
              <a:buSzPts val="1400"/>
              <a:buFont typeface="Times New Roman"/>
              <a:buChar char="❏"/>
            </a:pPr>
            <a:r>
              <a:rPr lang="en-GB">
                <a:latin typeface="Times New Roman"/>
                <a:ea typeface="Times New Roman"/>
                <a:cs typeface="Times New Roman"/>
                <a:sym typeface="Times New Roman"/>
              </a:rPr>
              <a:t>Every tag performs a different task,and for every different tasks there are different HTML tags available</a:t>
            </a:r>
            <a:endParaRPr>
              <a:latin typeface="Times New Roman"/>
              <a:ea typeface="Times New Roman"/>
              <a:cs typeface="Times New Roman"/>
              <a:sym typeface="Times New Roman"/>
            </a:endParaRPr>
          </a:p>
          <a:p>
            <a:pPr indent="457200" lvl="0" marL="0" rtl="0" algn="just">
              <a:lnSpc>
                <a:spcPct val="115000"/>
              </a:lnSpc>
              <a:spcBef>
                <a:spcPts val="0"/>
              </a:spcBef>
              <a:spcAft>
                <a:spcPts val="0"/>
              </a:spcAft>
              <a:buNone/>
            </a:pPr>
            <a:r>
              <a:rPr b="1" lang="en-GB">
                <a:latin typeface="Times New Roman"/>
                <a:ea typeface="Times New Roman"/>
                <a:cs typeface="Times New Roman"/>
                <a:sym typeface="Times New Roman"/>
              </a:rPr>
              <a:t>Example</a:t>
            </a:r>
            <a:r>
              <a:rPr lang="en-GB">
                <a:latin typeface="Times New Roman"/>
                <a:ea typeface="Times New Roman"/>
                <a:cs typeface="Times New Roman"/>
                <a:sym typeface="Times New Roman"/>
              </a:rPr>
              <a:t>: </a:t>
            </a:r>
            <a:endParaRPr>
              <a:latin typeface="Times New Roman"/>
              <a:ea typeface="Times New Roman"/>
              <a:cs typeface="Times New Roman"/>
              <a:sym typeface="Times New Roman"/>
            </a:endParaRPr>
          </a:p>
          <a:p>
            <a:pPr indent="0" lvl="0" marL="0" rtl="0" algn="just">
              <a:lnSpc>
                <a:spcPct val="115000"/>
              </a:lnSpc>
              <a:spcBef>
                <a:spcPts val="0"/>
              </a:spcBef>
              <a:spcAft>
                <a:spcPts val="0"/>
              </a:spcAft>
              <a:buNone/>
            </a:pPr>
            <a:r>
              <a:rPr lang="en-GB">
                <a:latin typeface="Times New Roman"/>
                <a:ea typeface="Times New Roman"/>
                <a:cs typeface="Times New Roman"/>
                <a:sym typeface="Times New Roman"/>
              </a:rPr>
              <a:t>		</a:t>
            </a:r>
            <a:r>
              <a:rPr b="1" lang="en-GB">
                <a:solidFill>
                  <a:schemeClr val="accent1"/>
                </a:solidFill>
                <a:latin typeface="Times New Roman"/>
                <a:ea typeface="Times New Roman"/>
                <a:cs typeface="Times New Roman"/>
                <a:sym typeface="Times New Roman"/>
              </a:rPr>
              <a:t>&lt;img /&gt;</a:t>
            </a:r>
            <a:r>
              <a:rPr b="1" lang="en-GB">
                <a:latin typeface="Times New Roman"/>
                <a:ea typeface="Times New Roman"/>
                <a:cs typeface="Times New Roman"/>
                <a:sym typeface="Times New Roman"/>
              </a:rPr>
              <a:t> </a:t>
            </a:r>
            <a:r>
              <a:rPr lang="en-GB">
                <a:latin typeface="Times New Roman"/>
                <a:ea typeface="Times New Roman"/>
                <a:cs typeface="Times New Roman"/>
                <a:sym typeface="Times New Roman"/>
              </a:rPr>
              <a:t>- Display Image</a:t>
            </a:r>
            <a:endParaRPr>
              <a:latin typeface="Times New Roman"/>
              <a:ea typeface="Times New Roman"/>
              <a:cs typeface="Times New Roman"/>
              <a:sym typeface="Times New Roman"/>
            </a:endParaRPr>
          </a:p>
          <a:p>
            <a:pPr indent="0" lvl="0" marL="0" rtl="0" algn="just">
              <a:lnSpc>
                <a:spcPct val="115000"/>
              </a:lnSpc>
              <a:spcBef>
                <a:spcPts val="0"/>
              </a:spcBef>
              <a:spcAft>
                <a:spcPts val="0"/>
              </a:spcAft>
              <a:buNone/>
            </a:pPr>
            <a:r>
              <a:rPr lang="en-GB">
                <a:latin typeface="Times New Roman"/>
                <a:ea typeface="Times New Roman"/>
                <a:cs typeface="Times New Roman"/>
                <a:sym typeface="Times New Roman"/>
              </a:rPr>
              <a:t>		</a:t>
            </a:r>
            <a:r>
              <a:rPr b="1" lang="en-GB">
                <a:solidFill>
                  <a:srgbClr val="059862"/>
                </a:solidFill>
                <a:latin typeface="Times New Roman"/>
                <a:ea typeface="Times New Roman"/>
                <a:cs typeface="Times New Roman"/>
                <a:sym typeface="Times New Roman"/>
              </a:rPr>
              <a:t>&lt;</a:t>
            </a:r>
            <a:r>
              <a:rPr b="1" lang="en-GB">
                <a:solidFill>
                  <a:schemeClr val="accent1"/>
                </a:solidFill>
                <a:latin typeface="Times New Roman"/>
                <a:ea typeface="Times New Roman"/>
                <a:cs typeface="Times New Roman"/>
                <a:sym typeface="Times New Roman"/>
              </a:rPr>
              <a:t>b&gt; </a:t>
            </a:r>
            <a:r>
              <a:rPr lang="en-GB">
                <a:latin typeface="Times New Roman"/>
                <a:ea typeface="Times New Roman"/>
                <a:cs typeface="Times New Roman"/>
                <a:sym typeface="Times New Roman"/>
              </a:rPr>
              <a:t>Welcome to HTML5</a:t>
            </a:r>
            <a:r>
              <a:rPr lang="en-GB">
                <a:solidFill>
                  <a:schemeClr val="accent1"/>
                </a:solidFill>
                <a:latin typeface="Times New Roman"/>
                <a:ea typeface="Times New Roman"/>
                <a:cs typeface="Times New Roman"/>
                <a:sym typeface="Times New Roman"/>
              </a:rPr>
              <a:t> </a:t>
            </a:r>
            <a:r>
              <a:rPr b="1" lang="en-GB">
                <a:solidFill>
                  <a:schemeClr val="accent1"/>
                </a:solidFill>
                <a:latin typeface="Times New Roman"/>
                <a:ea typeface="Times New Roman"/>
                <a:cs typeface="Times New Roman"/>
                <a:sym typeface="Times New Roman"/>
              </a:rPr>
              <a:t>&lt;/b&gt;</a:t>
            </a:r>
            <a:r>
              <a:rPr lang="en-GB">
                <a:solidFill>
                  <a:schemeClr val="accent1"/>
                </a:solidFill>
                <a:latin typeface="Times New Roman"/>
                <a:ea typeface="Times New Roman"/>
                <a:cs typeface="Times New Roman"/>
                <a:sym typeface="Times New Roman"/>
              </a:rPr>
              <a:t> </a:t>
            </a:r>
            <a:r>
              <a:rPr lang="en-GB">
                <a:latin typeface="Times New Roman"/>
                <a:ea typeface="Times New Roman"/>
                <a:cs typeface="Times New Roman"/>
                <a:sym typeface="Times New Roman"/>
              </a:rPr>
              <a:t>- Make text as bold</a:t>
            </a:r>
            <a:endParaRPr>
              <a:latin typeface="Times New Roman"/>
              <a:ea typeface="Times New Roman"/>
              <a:cs typeface="Times New Roman"/>
              <a:sym typeface="Times New Roman"/>
            </a:endParaRPr>
          </a:p>
          <a:p>
            <a:pPr indent="-317500" lvl="0" marL="457200" rtl="0" algn="just">
              <a:lnSpc>
                <a:spcPct val="115000"/>
              </a:lnSpc>
              <a:spcBef>
                <a:spcPts val="0"/>
              </a:spcBef>
              <a:spcAft>
                <a:spcPts val="0"/>
              </a:spcAft>
              <a:buSzPts val="1400"/>
              <a:buFont typeface="Times New Roman"/>
              <a:buChar char="❏"/>
            </a:pPr>
            <a:r>
              <a:rPr lang="en-GB">
                <a:latin typeface="Times New Roman"/>
                <a:ea typeface="Times New Roman"/>
                <a:cs typeface="Times New Roman"/>
                <a:sym typeface="Times New Roman"/>
              </a:rPr>
              <a:t>Tag starts with a less-than angle bracket (&lt;) and ends with a greater-than angle bracket (&gt;) with the tag name in-between. Example &lt;p&gt;, &lt;div&gt;, &lt;h1&gt;, etc.</a:t>
            </a:r>
            <a:endParaRPr>
              <a:latin typeface="Times New Roman"/>
              <a:ea typeface="Times New Roman"/>
              <a:cs typeface="Times New Roman"/>
              <a:sym typeface="Times New Roman"/>
            </a:endParaRPr>
          </a:p>
          <a:p>
            <a:pPr indent="-317500" lvl="0" marL="457200" rtl="0" algn="just">
              <a:lnSpc>
                <a:spcPct val="115000"/>
              </a:lnSpc>
              <a:spcBef>
                <a:spcPts val="0"/>
              </a:spcBef>
              <a:spcAft>
                <a:spcPts val="0"/>
              </a:spcAft>
              <a:buSzPts val="1400"/>
              <a:buFont typeface="Times New Roman"/>
              <a:buChar char="❏"/>
            </a:pPr>
            <a:r>
              <a:rPr lang="en-GB">
                <a:latin typeface="Times New Roman"/>
                <a:ea typeface="Times New Roman"/>
                <a:cs typeface="Times New Roman"/>
                <a:sym typeface="Times New Roman"/>
              </a:rPr>
              <a:t>Generally, there are opening and closing tag for each tag. A tag is close by a less-than angle bracket (&lt;), forward-slash (/), tag name and greater-than angle bracket (&gt;). i.e (&lt;/tag&gt;)</a:t>
            </a:r>
            <a:endParaRPr>
              <a:latin typeface="Times New Roman"/>
              <a:ea typeface="Times New Roman"/>
              <a:cs typeface="Times New Roman"/>
              <a:sym typeface="Times New Roman"/>
            </a:endParaRPr>
          </a:p>
        </p:txBody>
      </p:sp>
      <p:pic>
        <p:nvPicPr>
          <p:cNvPr id="169" name="Google Shape;169;p27"/>
          <p:cNvPicPr preferRelativeResize="0"/>
          <p:nvPr/>
        </p:nvPicPr>
        <p:blipFill>
          <a:blip r:embed="rId3">
            <a:alphaModFix/>
          </a:blip>
          <a:stretch>
            <a:fillRect/>
          </a:stretch>
        </p:blipFill>
        <p:spPr>
          <a:xfrm>
            <a:off x="6077000" y="523625"/>
            <a:ext cx="2850575" cy="2166953"/>
          </a:xfrm>
          <a:prstGeom prst="rect">
            <a:avLst/>
          </a:prstGeom>
          <a:noFill/>
          <a:ln>
            <a:noFill/>
          </a:ln>
        </p:spPr>
      </p:pic>
      <p:sp>
        <p:nvSpPr>
          <p:cNvPr id="170" name="Google Shape;170;p27"/>
          <p:cNvSpPr txBox="1"/>
          <p:nvPr/>
        </p:nvSpPr>
        <p:spPr>
          <a:xfrm>
            <a:off x="6077000" y="88050"/>
            <a:ext cx="18003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600">
                <a:latin typeface="Times New Roman"/>
                <a:ea typeface="Times New Roman"/>
                <a:cs typeface="Times New Roman"/>
                <a:sym typeface="Times New Roman"/>
              </a:rPr>
              <a:t>Tags Example:</a:t>
            </a:r>
            <a:endParaRPr b="1" sz="1600">
              <a:latin typeface="Times New Roman"/>
              <a:ea typeface="Times New Roman"/>
              <a:cs typeface="Times New Roman"/>
              <a:sym typeface="Times New Roman"/>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28"/>
          <p:cNvSpPr txBox="1"/>
          <p:nvPr/>
        </p:nvSpPr>
        <p:spPr>
          <a:xfrm>
            <a:off x="151525" y="88050"/>
            <a:ext cx="14514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600" u="sng">
                <a:latin typeface="Times New Roman"/>
                <a:ea typeface="Times New Roman"/>
                <a:cs typeface="Times New Roman"/>
                <a:sym typeface="Times New Roman"/>
              </a:rPr>
              <a:t>ELEMENTS</a:t>
            </a:r>
            <a:r>
              <a:rPr b="1" lang="en-GB" sz="1600">
                <a:latin typeface="Times New Roman"/>
                <a:ea typeface="Times New Roman"/>
                <a:cs typeface="Times New Roman"/>
                <a:sym typeface="Times New Roman"/>
              </a:rPr>
              <a:t>:</a:t>
            </a:r>
            <a:endParaRPr b="1" sz="1600">
              <a:latin typeface="Times New Roman"/>
              <a:ea typeface="Times New Roman"/>
              <a:cs typeface="Times New Roman"/>
              <a:sym typeface="Times New Roman"/>
            </a:endParaRPr>
          </a:p>
        </p:txBody>
      </p:sp>
      <p:sp>
        <p:nvSpPr>
          <p:cNvPr id="176" name="Google Shape;176;p28"/>
          <p:cNvSpPr txBox="1"/>
          <p:nvPr/>
        </p:nvSpPr>
        <p:spPr>
          <a:xfrm>
            <a:off x="87500" y="574100"/>
            <a:ext cx="5837100" cy="1143600"/>
          </a:xfrm>
          <a:prstGeom prst="rect">
            <a:avLst/>
          </a:prstGeom>
          <a:noFill/>
          <a:ln>
            <a:noFill/>
          </a:ln>
        </p:spPr>
        <p:txBody>
          <a:bodyPr anchorCtr="0" anchor="t" bIns="91425" lIns="91425" spcFirstLastPara="1" rIns="91425" wrap="square" tIns="91425">
            <a:spAutoFit/>
          </a:bodyPr>
          <a:lstStyle/>
          <a:p>
            <a:pPr indent="-317500" lvl="0" marL="457200" rtl="0" algn="just">
              <a:lnSpc>
                <a:spcPct val="115000"/>
              </a:lnSpc>
              <a:spcBef>
                <a:spcPts val="0"/>
              </a:spcBef>
              <a:spcAft>
                <a:spcPts val="0"/>
              </a:spcAft>
              <a:buSzPts val="1400"/>
              <a:buFont typeface="Times New Roman"/>
              <a:buChar char="❏"/>
            </a:pPr>
            <a:r>
              <a:rPr lang="en-GB">
                <a:latin typeface="Times New Roman"/>
                <a:ea typeface="Times New Roman"/>
                <a:cs typeface="Times New Roman"/>
                <a:sym typeface="Times New Roman"/>
              </a:rPr>
              <a:t>Technically, an element is a collection of start tag, attributes, end tag, content between them.</a:t>
            </a:r>
            <a:endParaRPr>
              <a:latin typeface="Times New Roman"/>
              <a:ea typeface="Times New Roman"/>
              <a:cs typeface="Times New Roman"/>
              <a:sym typeface="Times New Roman"/>
            </a:endParaRPr>
          </a:p>
          <a:p>
            <a:pPr indent="-317500" lvl="0" marL="457200" rtl="0" algn="just">
              <a:lnSpc>
                <a:spcPct val="115000"/>
              </a:lnSpc>
              <a:spcBef>
                <a:spcPts val="0"/>
              </a:spcBef>
              <a:spcAft>
                <a:spcPts val="0"/>
              </a:spcAft>
              <a:buSzPts val="1400"/>
              <a:buFont typeface="Times New Roman"/>
              <a:buChar char="❏"/>
            </a:pPr>
            <a:r>
              <a:rPr lang="en-GB">
                <a:latin typeface="Times New Roman"/>
                <a:ea typeface="Times New Roman"/>
                <a:cs typeface="Times New Roman"/>
                <a:sym typeface="Times New Roman"/>
              </a:rPr>
              <a:t>Elements are responsible for creating web pages and define content in that webpage</a:t>
            </a:r>
            <a:endParaRPr>
              <a:latin typeface="Times New Roman"/>
              <a:ea typeface="Times New Roman"/>
              <a:cs typeface="Times New Roman"/>
              <a:sym typeface="Times New Roman"/>
            </a:endParaRPr>
          </a:p>
        </p:txBody>
      </p:sp>
      <p:pic>
        <p:nvPicPr>
          <p:cNvPr id="177" name="Google Shape;177;p28"/>
          <p:cNvPicPr preferRelativeResize="0"/>
          <p:nvPr/>
        </p:nvPicPr>
        <p:blipFill>
          <a:blip r:embed="rId3">
            <a:alphaModFix/>
          </a:blip>
          <a:stretch>
            <a:fillRect/>
          </a:stretch>
        </p:blipFill>
        <p:spPr>
          <a:xfrm>
            <a:off x="600600" y="1772650"/>
            <a:ext cx="4993600" cy="31210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29"/>
          <p:cNvSpPr txBox="1"/>
          <p:nvPr/>
        </p:nvSpPr>
        <p:spPr>
          <a:xfrm>
            <a:off x="151525" y="88050"/>
            <a:ext cx="15687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600" u="sng">
                <a:latin typeface="Times New Roman"/>
                <a:ea typeface="Times New Roman"/>
                <a:cs typeface="Times New Roman"/>
                <a:sym typeface="Times New Roman"/>
              </a:rPr>
              <a:t>ATTRIBUTES</a:t>
            </a:r>
            <a:r>
              <a:rPr b="1" lang="en-GB" sz="1600">
                <a:latin typeface="Times New Roman"/>
                <a:ea typeface="Times New Roman"/>
                <a:cs typeface="Times New Roman"/>
                <a:sym typeface="Times New Roman"/>
              </a:rPr>
              <a:t>:</a:t>
            </a:r>
            <a:endParaRPr b="1" sz="1600">
              <a:latin typeface="Times New Roman"/>
              <a:ea typeface="Times New Roman"/>
              <a:cs typeface="Times New Roman"/>
              <a:sym typeface="Times New Roman"/>
            </a:endParaRPr>
          </a:p>
        </p:txBody>
      </p:sp>
      <p:sp>
        <p:nvSpPr>
          <p:cNvPr id="183" name="Google Shape;183;p29"/>
          <p:cNvSpPr txBox="1"/>
          <p:nvPr/>
        </p:nvSpPr>
        <p:spPr>
          <a:xfrm>
            <a:off x="87500" y="574100"/>
            <a:ext cx="4247100" cy="3401700"/>
          </a:xfrm>
          <a:prstGeom prst="rect">
            <a:avLst/>
          </a:prstGeom>
          <a:noFill/>
          <a:ln>
            <a:noFill/>
          </a:ln>
        </p:spPr>
        <p:txBody>
          <a:bodyPr anchorCtr="0" anchor="t" bIns="91425" lIns="91425" spcFirstLastPara="1" rIns="91425" wrap="square" tIns="91425">
            <a:spAutoFit/>
          </a:bodyPr>
          <a:lstStyle/>
          <a:p>
            <a:pPr indent="-298450" lvl="0" marL="457200" rtl="0" algn="just">
              <a:lnSpc>
                <a:spcPct val="150000"/>
              </a:lnSpc>
              <a:spcBef>
                <a:spcPts val="0"/>
              </a:spcBef>
              <a:spcAft>
                <a:spcPts val="0"/>
              </a:spcAft>
              <a:buSzPts val="1100"/>
              <a:buFont typeface="Times New Roman"/>
              <a:buChar char="❏"/>
            </a:pPr>
            <a:r>
              <a:rPr lang="en-GB" sz="1100">
                <a:latin typeface="Times New Roman"/>
                <a:ea typeface="Times New Roman"/>
                <a:cs typeface="Times New Roman"/>
                <a:sym typeface="Times New Roman"/>
              </a:rPr>
              <a:t>Attributes attach extra information to the HTML elements in the form of key-value pair.</a:t>
            </a:r>
            <a:endParaRPr sz="1100">
              <a:latin typeface="Times New Roman"/>
              <a:ea typeface="Times New Roman"/>
              <a:cs typeface="Times New Roman"/>
              <a:sym typeface="Times New Roman"/>
            </a:endParaRPr>
          </a:p>
          <a:p>
            <a:pPr indent="-298450" lvl="0" marL="457200" rtl="0" algn="just">
              <a:lnSpc>
                <a:spcPct val="150000"/>
              </a:lnSpc>
              <a:spcBef>
                <a:spcPts val="0"/>
              </a:spcBef>
              <a:spcAft>
                <a:spcPts val="0"/>
              </a:spcAft>
              <a:buSzPts val="1100"/>
              <a:buFont typeface="Times New Roman"/>
              <a:buChar char="❏"/>
            </a:pPr>
            <a:r>
              <a:rPr lang="en-GB" sz="1100">
                <a:latin typeface="Times New Roman"/>
                <a:ea typeface="Times New Roman"/>
                <a:cs typeface="Times New Roman"/>
                <a:sym typeface="Times New Roman"/>
              </a:rPr>
              <a:t>This extra information can be adding the title to the element, adding class or id, adding inline style, etc.</a:t>
            </a:r>
            <a:endParaRPr sz="1100">
              <a:latin typeface="Times New Roman"/>
              <a:ea typeface="Times New Roman"/>
              <a:cs typeface="Times New Roman"/>
              <a:sym typeface="Times New Roman"/>
            </a:endParaRPr>
          </a:p>
          <a:p>
            <a:pPr indent="-298450" lvl="0" marL="457200" rtl="0" algn="just">
              <a:lnSpc>
                <a:spcPct val="150000"/>
              </a:lnSpc>
              <a:spcBef>
                <a:spcPts val="0"/>
              </a:spcBef>
              <a:spcAft>
                <a:spcPts val="0"/>
              </a:spcAft>
              <a:buSzPts val="1100"/>
              <a:buFont typeface="Times New Roman"/>
              <a:buChar char="❏"/>
            </a:pPr>
            <a:r>
              <a:rPr lang="en-GB" sz="1100">
                <a:latin typeface="Times New Roman"/>
                <a:ea typeface="Times New Roman"/>
                <a:cs typeface="Times New Roman"/>
                <a:sym typeface="Times New Roman"/>
              </a:rPr>
              <a:t>The attributes are used to find HTML elements to style it using CSS selectors and is also used by JavaScript to select HTML elements by ID or other attribute or then perform some task over it.</a:t>
            </a:r>
            <a:endParaRPr sz="1100">
              <a:latin typeface="Times New Roman"/>
              <a:ea typeface="Times New Roman"/>
              <a:cs typeface="Times New Roman"/>
              <a:sym typeface="Times New Roman"/>
            </a:endParaRPr>
          </a:p>
          <a:p>
            <a:pPr indent="-298450" lvl="0" marL="457200" rtl="0" algn="just">
              <a:lnSpc>
                <a:spcPct val="150000"/>
              </a:lnSpc>
              <a:spcBef>
                <a:spcPts val="0"/>
              </a:spcBef>
              <a:spcAft>
                <a:spcPts val="0"/>
              </a:spcAft>
              <a:buSzPts val="1100"/>
              <a:buFont typeface="Times New Roman"/>
              <a:buChar char="❏"/>
            </a:pPr>
            <a:r>
              <a:rPr lang="en-GB" sz="1100">
                <a:latin typeface="Times New Roman"/>
                <a:ea typeface="Times New Roman"/>
                <a:cs typeface="Times New Roman"/>
                <a:sym typeface="Times New Roman"/>
              </a:rPr>
              <a:t>Attributes have two parts: the name and the value. value part should be written in the quote; either in single quote ('') or in the double quote (""). Example title="this is my website"</a:t>
            </a:r>
            <a:endParaRPr sz="1100">
              <a:latin typeface="Times New Roman"/>
              <a:ea typeface="Times New Roman"/>
              <a:cs typeface="Times New Roman"/>
              <a:sym typeface="Times New Roman"/>
            </a:endParaRPr>
          </a:p>
          <a:p>
            <a:pPr indent="-298450" lvl="0" marL="457200" rtl="0" algn="just">
              <a:lnSpc>
                <a:spcPct val="150000"/>
              </a:lnSpc>
              <a:spcBef>
                <a:spcPts val="0"/>
              </a:spcBef>
              <a:spcAft>
                <a:spcPts val="0"/>
              </a:spcAft>
              <a:buSzPts val="1100"/>
              <a:buFont typeface="Times New Roman"/>
              <a:buChar char="❏"/>
            </a:pPr>
            <a:r>
              <a:rPr lang="en-GB" sz="1100">
                <a:latin typeface="Times New Roman"/>
                <a:ea typeface="Times New Roman"/>
                <a:cs typeface="Times New Roman"/>
                <a:sym typeface="Times New Roman"/>
              </a:rPr>
              <a:t>Attribute is written only in opening tag shown as follows:</a:t>
            </a:r>
            <a:endParaRPr sz="1100">
              <a:latin typeface="Times New Roman"/>
              <a:ea typeface="Times New Roman"/>
              <a:cs typeface="Times New Roman"/>
              <a:sym typeface="Times New Roman"/>
            </a:endParaRPr>
          </a:p>
          <a:p>
            <a:pPr indent="-298450" lvl="0" marL="457200" rtl="0" algn="just">
              <a:lnSpc>
                <a:spcPct val="150000"/>
              </a:lnSpc>
              <a:spcBef>
                <a:spcPts val="0"/>
              </a:spcBef>
              <a:spcAft>
                <a:spcPts val="0"/>
              </a:spcAft>
              <a:buSzPts val="1100"/>
              <a:buFont typeface="Times New Roman"/>
              <a:buChar char="❏"/>
            </a:pPr>
            <a:r>
              <a:rPr lang="en-GB" sz="1100">
                <a:latin typeface="Times New Roman"/>
                <a:ea typeface="Times New Roman"/>
                <a:cs typeface="Times New Roman"/>
                <a:sym typeface="Times New Roman"/>
              </a:rPr>
              <a:t>&lt;b name="sample"&gt; My First HTML Markup tag&lt;/b&gt;</a:t>
            </a:r>
            <a:endParaRPr sz="1100">
              <a:latin typeface="Times New Roman"/>
              <a:ea typeface="Times New Roman"/>
              <a:cs typeface="Times New Roman"/>
              <a:sym typeface="Times New Roman"/>
            </a:endParaRPr>
          </a:p>
        </p:txBody>
      </p:sp>
      <p:pic>
        <p:nvPicPr>
          <p:cNvPr id="184" name="Google Shape;184;p29"/>
          <p:cNvPicPr preferRelativeResize="0"/>
          <p:nvPr/>
        </p:nvPicPr>
        <p:blipFill>
          <a:blip r:embed="rId3">
            <a:alphaModFix/>
          </a:blip>
          <a:stretch>
            <a:fillRect/>
          </a:stretch>
        </p:blipFill>
        <p:spPr>
          <a:xfrm>
            <a:off x="4447925" y="88050"/>
            <a:ext cx="4571350" cy="1837025"/>
          </a:xfrm>
          <a:prstGeom prst="rect">
            <a:avLst/>
          </a:prstGeom>
          <a:noFill/>
          <a:ln>
            <a:noFill/>
          </a:ln>
        </p:spPr>
      </p:pic>
      <p:pic>
        <p:nvPicPr>
          <p:cNvPr id="185" name="Google Shape;185;p29"/>
          <p:cNvPicPr preferRelativeResize="0"/>
          <p:nvPr/>
        </p:nvPicPr>
        <p:blipFill>
          <a:blip r:embed="rId4">
            <a:alphaModFix/>
          </a:blip>
          <a:stretch>
            <a:fillRect/>
          </a:stretch>
        </p:blipFill>
        <p:spPr>
          <a:xfrm>
            <a:off x="4504625" y="1882375"/>
            <a:ext cx="4514651" cy="32611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30"/>
          <p:cNvSpPr txBox="1"/>
          <p:nvPr/>
        </p:nvSpPr>
        <p:spPr>
          <a:xfrm>
            <a:off x="151525" y="88050"/>
            <a:ext cx="15687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600" u="sng">
                <a:latin typeface="Times New Roman"/>
                <a:ea typeface="Times New Roman"/>
                <a:cs typeface="Times New Roman"/>
                <a:sym typeface="Times New Roman"/>
              </a:rPr>
              <a:t>Headings</a:t>
            </a:r>
            <a:r>
              <a:rPr b="1" lang="en-GB" sz="1600">
                <a:latin typeface="Times New Roman"/>
                <a:ea typeface="Times New Roman"/>
                <a:cs typeface="Times New Roman"/>
                <a:sym typeface="Times New Roman"/>
              </a:rPr>
              <a:t>:</a:t>
            </a:r>
            <a:endParaRPr b="1" sz="1600">
              <a:latin typeface="Times New Roman"/>
              <a:ea typeface="Times New Roman"/>
              <a:cs typeface="Times New Roman"/>
              <a:sym typeface="Times New Roman"/>
            </a:endParaRPr>
          </a:p>
        </p:txBody>
      </p:sp>
      <p:sp>
        <p:nvSpPr>
          <p:cNvPr id="191" name="Google Shape;191;p30"/>
          <p:cNvSpPr txBox="1"/>
          <p:nvPr/>
        </p:nvSpPr>
        <p:spPr>
          <a:xfrm>
            <a:off x="227625" y="519150"/>
            <a:ext cx="6939000" cy="13914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Clr>
                <a:srgbClr val="1A1A1A"/>
              </a:buClr>
              <a:buSzPts val="1400"/>
              <a:buFont typeface="Times New Roman"/>
              <a:buChar char="❏"/>
            </a:pPr>
            <a:r>
              <a:rPr lang="en-GB">
                <a:solidFill>
                  <a:srgbClr val="1A1A1A"/>
                </a:solidFill>
                <a:highlight>
                  <a:srgbClr val="FFFFFF"/>
                </a:highlight>
                <a:latin typeface="Times New Roman"/>
                <a:ea typeface="Times New Roman"/>
                <a:cs typeface="Times New Roman"/>
                <a:sym typeface="Times New Roman"/>
              </a:rPr>
              <a:t>Heading tags define a page’s </a:t>
            </a:r>
            <a:r>
              <a:rPr b="1" lang="en-GB">
                <a:solidFill>
                  <a:srgbClr val="1A1A1A"/>
                </a:solidFill>
                <a:highlight>
                  <a:srgbClr val="FFFFFF"/>
                </a:highlight>
                <a:latin typeface="Times New Roman"/>
                <a:ea typeface="Times New Roman"/>
                <a:cs typeface="Times New Roman"/>
                <a:sym typeface="Times New Roman"/>
              </a:rPr>
              <a:t>main heading (&lt;h1&gt;</a:t>
            </a:r>
            <a:r>
              <a:rPr lang="en-GB">
                <a:solidFill>
                  <a:srgbClr val="1A1A1A"/>
                </a:solidFill>
                <a:highlight>
                  <a:srgbClr val="FFFFFF"/>
                </a:highlight>
                <a:latin typeface="Times New Roman"/>
                <a:ea typeface="Times New Roman"/>
                <a:cs typeface="Times New Roman"/>
                <a:sym typeface="Times New Roman"/>
              </a:rPr>
              <a:t>) as well as the</a:t>
            </a:r>
            <a:r>
              <a:rPr b="1" lang="en-GB">
                <a:solidFill>
                  <a:srgbClr val="1A1A1A"/>
                </a:solidFill>
                <a:highlight>
                  <a:srgbClr val="FFFFFF"/>
                </a:highlight>
                <a:latin typeface="Times New Roman"/>
                <a:ea typeface="Times New Roman"/>
                <a:cs typeface="Times New Roman"/>
                <a:sym typeface="Times New Roman"/>
              </a:rPr>
              <a:t> sub-headings (&lt;h2&gt;-&lt;h6&gt;</a:t>
            </a:r>
            <a:r>
              <a:rPr lang="en-GB">
                <a:solidFill>
                  <a:srgbClr val="1A1A1A"/>
                </a:solidFill>
                <a:highlight>
                  <a:srgbClr val="FFFFFF"/>
                </a:highlight>
                <a:latin typeface="Times New Roman"/>
                <a:ea typeface="Times New Roman"/>
                <a:cs typeface="Times New Roman"/>
                <a:sym typeface="Times New Roman"/>
              </a:rPr>
              <a:t>) of various content sections. </a:t>
            </a:r>
            <a:endParaRPr>
              <a:solidFill>
                <a:srgbClr val="1A1A1A"/>
              </a:solidFill>
              <a:highlight>
                <a:srgbClr val="FFFFFF"/>
              </a:highlight>
              <a:latin typeface="Times New Roman"/>
              <a:ea typeface="Times New Roman"/>
              <a:cs typeface="Times New Roman"/>
              <a:sym typeface="Times New Roman"/>
            </a:endParaRPr>
          </a:p>
          <a:p>
            <a:pPr indent="-317500" lvl="0" marL="457200" rtl="0" algn="l">
              <a:lnSpc>
                <a:spcPct val="115000"/>
              </a:lnSpc>
              <a:spcBef>
                <a:spcPts val="0"/>
              </a:spcBef>
              <a:spcAft>
                <a:spcPts val="0"/>
              </a:spcAft>
              <a:buClr>
                <a:schemeClr val="dk1"/>
              </a:buClr>
              <a:buSzPts val="1400"/>
              <a:buFont typeface="Times New Roman"/>
              <a:buChar char="❏"/>
            </a:pPr>
            <a:r>
              <a:rPr lang="en-GB">
                <a:solidFill>
                  <a:schemeClr val="dk1"/>
                </a:solidFill>
                <a:highlight>
                  <a:srgbClr val="FFFFFF"/>
                </a:highlight>
                <a:latin typeface="Times New Roman"/>
                <a:ea typeface="Times New Roman"/>
                <a:cs typeface="Times New Roman"/>
                <a:sym typeface="Times New Roman"/>
              </a:rPr>
              <a:t>Headings help us to get an idea on the content on the web page.</a:t>
            </a:r>
            <a:endParaRPr>
              <a:solidFill>
                <a:schemeClr val="dk1"/>
              </a:solidFill>
              <a:highlight>
                <a:srgbClr val="FFFFFF"/>
              </a:highlight>
              <a:latin typeface="Times New Roman"/>
              <a:ea typeface="Times New Roman"/>
              <a:cs typeface="Times New Roman"/>
              <a:sym typeface="Times New Roman"/>
            </a:endParaRPr>
          </a:p>
          <a:p>
            <a:pPr indent="0" lvl="0" marL="457200" rtl="0" algn="l">
              <a:lnSpc>
                <a:spcPct val="115000"/>
              </a:lnSpc>
              <a:spcBef>
                <a:spcPts val="0"/>
              </a:spcBef>
              <a:spcAft>
                <a:spcPts val="0"/>
              </a:spcAft>
              <a:buNone/>
            </a:pPr>
            <a:r>
              <a:t/>
            </a:r>
            <a:endParaRPr b="1" u="sng">
              <a:solidFill>
                <a:schemeClr val="dk1"/>
              </a:solidFill>
              <a:highlight>
                <a:srgbClr val="FFFFFF"/>
              </a:highlight>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b="1" lang="en-GB" u="sng">
                <a:solidFill>
                  <a:schemeClr val="dk1"/>
                </a:solidFill>
                <a:highlight>
                  <a:srgbClr val="FFFFFF"/>
                </a:highlight>
                <a:latin typeface="Times New Roman"/>
                <a:ea typeface="Times New Roman"/>
                <a:cs typeface="Times New Roman"/>
                <a:sym typeface="Times New Roman"/>
              </a:rPr>
              <a:t>PRIORITY</a:t>
            </a:r>
            <a:r>
              <a:rPr lang="en-GB">
                <a:solidFill>
                  <a:schemeClr val="dk1"/>
                </a:solidFill>
                <a:highlight>
                  <a:srgbClr val="FFFFFF"/>
                </a:highlight>
                <a:latin typeface="Times New Roman"/>
                <a:ea typeface="Times New Roman"/>
                <a:cs typeface="Times New Roman"/>
                <a:sym typeface="Times New Roman"/>
              </a:rPr>
              <a:t>:</a:t>
            </a:r>
            <a:endParaRPr>
              <a:solidFill>
                <a:schemeClr val="dk1"/>
              </a:solidFill>
              <a:highlight>
                <a:srgbClr val="FFFFFF"/>
              </a:highlight>
              <a:latin typeface="Times New Roman"/>
              <a:ea typeface="Times New Roman"/>
              <a:cs typeface="Times New Roman"/>
              <a:sym typeface="Times New Roman"/>
            </a:endParaRPr>
          </a:p>
        </p:txBody>
      </p:sp>
      <p:sp>
        <p:nvSpPr>
          <p:cNvPr id="192" name="Google Shape;192;p30"/>
          <p:cNvSpPr txBox="1"/>
          <p:nvPr/>
        </p:nvSpPr>
        <p:spPr>
          <a:xfrm>
            <a:off x="0" y="1910550"/>
            <a:ext cx="6286500" cy="2918400"/>
          </a:xfrm>
          <a:prstGeom prst="rect">
            <a:avLst/>
          </a:prstGeom>
          <a:noFill/>
          <a:ln>
            <a:noFill/>
          </a:ln>
        </p:spPr>
        <p:txBody>
          <a:bodyPr anchorCtr="0" anchor="t" bIns="91425" lIns="91425" spcFirstLastPara="1" rIns="91425" wrap="square" tIns="91425">
            <a:spAutoFit/>
          </a:bodyPr>
          <a:lstStyle/>
          <a:p>
            <a:pPr indent="-228600" lvl="0" marL="457200" rtl="0" algn="l">
              <a:lnSpc>
                <a:spcPct val="115000"/>
              </a:lnSpc>
              <a:spcBef>
                <a:spcPts val="1500"/>
              </a:spcBef>
              <a:spcAft>
                <a:spcPts val="0"/>
              </a:spcAft>
              <a:buClr>
                <a:srgbClr val="374151"/>
              </a:buClr>
              <a:buSzPts val="1200"/>
              <a:buFont typeface="Roboto"/>
              <a:buNone/>
            </a:pPr>
            <a:r>
              <a:rPr lang="en-GB" sz="1200">
                <a:solidFill>
                  <a:srgbClr val="374151"/>
                </a:solidFill>
                <a:highlight>
                  <a:srgbClr val="F7F7F8"/>
                </a:highlight>
                <a:latin typeface="Times New Roman"/>
                <a:ea typeface="Times New Roman"/>
                <a:cs typeface="Times New Roman"/>
                <a:sym typeface="Times New Roman"/>
              </a:rPr>
              <a:t>&lt;h1&gt;:</a:t>
            </a:r>
            <a:endParaRPr sz="1200">
              <a:solidFill>
                <a:srgbClr val="374151"/>
              </a:solidFill>
              <a:highlight>
                <a:srgbClr val="F7F7F8"/>
              </a:highlight>
              <a:latin typeface="Times New Roman"/>
              <a:ea typeface="Times New Roman"/>
              <a:cs typeface="Times New Roman"/>
              <a:sym typeface="Times New Roman"/>
            </a:endParaRPr>
          </a:p>
          <a:p>
            <a:pPr indent="-304800" lvl="1" marL="914400" rtl="0" algn="l">
              <a:lnSpc>
                <a:spcPct val="115000"/>
              </a:lnSpc>
              <a:spcBef>
                <a:spcPts val="0"/>
              </a:spcBef>
              <a:spcAft>
                <a:spcPts val="0"/>
              </a:spcAft>
              <a:buClr>
                <a:srgbClr val="374151"/>
              </a:buClr>
              <a:buSzPts val="1200"/>
              <a:buFont typeface="Times New Roman"/>
              <a:buChar char="●"/>
            </a:pPr>
            <a:r>
              <a:rPr lang="en-GB" sz="1200">
                <a:solidFill>
                  <a:srgbClr val="374151"/>
                </a:solidFill>
                <a:highlight>
                  <a:srgbClr val="F7F7F8"/>
                </a:highlight>
                <a:latin typeface="Times New Roman"/>
                <a:ea typeface="Times New Roman"/>
                <a:cs typeface="Times New Roman"/>
                <a:sym typeface="Times New Roman"/>
              </a:rPr>
              <a:t>Priority: </a:t>
            </a:r>
            <a:r>
              <a:rPr b="1" lang="en-GB" sz="1200">
                <a:solidFill>
                  <a:srgbClr val="FF0000"/>
                </a:solidFill>
                <a:highlight>
                  <a:srgbClr val="F7F7F8"/>
                </a:highlight>
                <a:latin typeface="Times New Roman"/>
                <a:ea typeface="Times New Roman"/>
                <a:cs typeface="Times New Roman"/>
                <a:sym typeface="Times New Roman"/>
              </a:rPr>
              <a:t>Highest</a:t>
            </a:r>
            <a:endParaRPr b="1" sz="1200">
              <a:solidFill>
                <a:srgbClr val="FF0000"/>
              </a:solidFill>
              <a:highlight>
                <a:srgbClr val="F7F7F8"/>
              </a:highlight>
              <a:latin typeface="Times New Roman"/>
              <a:ea typeface="Times New Roman"/>
              <a:cs typeface="Times New Roman"/>
              <a:sym typeface="Times New Roman"/>
            </a:endParaRPr>
          </a:p>
          <a:p>
            <a:pPr indent="-304800" lvl="1" marL="914400" rtl="0" algn="l">
              <a:lnSpc>
                <a:spcPct val="115000"/>
              </a:lnSpc>
              <a:spcBef>
                <a:spcPts val="0"/>
              </a:spcBef>
              <a:spcAft>
                <a:spcPts val="0"/>
              </a:spcAft>
              <a:buClr>
                <a:srgbClr val="374151"/>
              </a:buClr>
              <a:buSzPts val="1200"/>
              <a:buFont typeface="Roboto"/>
              <a:buChar char="●"/>
            </a:pPr>
            <a:r>
              <a:rPr lang="en-GB" sz="1200">
                <a:solidFill>
                  <a:srgbClr val="374151"/>
                </a:solidFill>
                <a:highlight>
                  <a:srgbClr val="F7F7F8"/>
                </a:highlight>
                <a:latin typeface="Times New Roman"/>
                <a:ea typeface="Times New Roman"/>
                <a:cs typeface="Times New Roman"/>
                <a:sym typeface="Times New Roman"/>
              </a:rPr>
              <a:t>Usage: There should be only one &lt;h1&gt; tag per page, and it should represent the main heading or topic of the page. It sets the primary focus and topic for the content.</a:t>
            </a:r>
            <a:endParaRPr sz="1200">
              <a:solidFill>
                <a:srgbClr val="374151"/>
              </a:solidFill>
              <a:highlight>
                <a:srgbClr val="F7F7F8"/>
              </a:highlight>
              <a:latin typeface="Times New Roman"/>
              <a:ea typeface="Times New Roman"/>
              <a:cs typeface="Times New Roman"/>
              <a:sym typeface="Times New Roman"/>
            </a:endParaRPr>
          </a:p>
          <a:p>
            <a:pPr indent="-228600" lvl="0" marL="457200" rtl="0" algn="l">
              <a:lnSpc>
                <a:spcPct val="115000"/>
              </a:lnSpc>
              <a:spcBef>
                <a:spcPts val="0"/>
              </a:spcBef>
              <a:spcAft>
                <a:spcPts val="0"/>
              </a:spcAft>
              <a:buClr>
                <a:srgbClr val="374151"/>
              </a:buClr>
              <a:buSzPts val="1200"/>
              <a:buFont typeface="Roboto"/>
              <a:buNone/>
            </a:pPr>
            <a:r>
              <a:rPr lang="en-GB" sz="1200">
                <a:solidFill>
                  <a:srgbClr val="374151"/>
                </a:solidFill>
                <a:highlight>
                  <a:srgbClr val="F7F7F8"/>
                </a:highlight>
                <a:latin typeface="Times New Roman"/>
                <a:ea typeface="Times New Roman"/>
                <a:cs typeface="Times New Roman"/>
                <a:sym typeface="Times New Roman"/>
              </a:rPr>
              <a:t>&lt;h2&gt;:</a:t>
            </a:r>
            <a:endParaRPr sz="1200">
              <a:solidFill>
                <a:srgbClr val="374151"/>
              </a:solidFill>
              <a:highlight>
                <a:srgbClr val="F7F7F8"/>
              </a:highlight>
              <a:latin typeface="Times New Roman"/>
              <a:ea typeface="Times New Roman"/>
              <a:cs typeface="Times New Roman"/>
              <a:sym typeface="Times New Roman"/>
            </a:endParaRPr>
          </a:p>
          <a:p>
            <a:pPr indent="-304800" lvl="1" marL="914400" rtl="0" algn="l">
              <a:lnSpc>
                <a:spcPct val="115000"/>
              </a:lnSpc>
              <a:spcBef>
                <a:spcPts val="0"/>
              </a:spcBef>
              <a:spcAft>
                <a:spcPts val="0"/>
              </a:spcAft>
              <a:buClr>
                <a:srgbClr val="374151"/>
              </a:buClr>
              <a:buSzPts val="1200"/>
              <a:buFont typeface="Times New Roman"/>
              <a:buChar char="●"/>
            </a:pPr>
            <a:r>
              <a:rPr lang="en-GB" sz="1200">
                <a:solidFill>
                  <a:srgbClr val="374151"/>
                </a:solidFill>
                <a:highlight>
                  <a:srgbClr val="F7F7F8"/>
                </a:highlight>
                <a:latin typeface="Times New Roman"/>
                <a:ea typeface="Times New Roman"/>
                <a:cs typeface="Times New Roman"/>
                <a:sym typeface="Times New Roman"/>
              </a:rPr>
              <a:t>Priority: </a:t>
            </a:r>
            <a:r>
              <a:rPr b="1" lang="en-GB" sz="1200">
                <a:solidFill>
                  <a:srgbClr val="E69138"/>
                </a:solidFill>
                <a:highlight>
                  <a:srgbClr val="F7F7F8"/>
                </a:highlight>
                <a:latin typeface="Times New Roman"/>
                <a:ea typeface="Times New Roman"/>
                <a:cs typeface="Times New Roman"/>
                <a:sym typeface="Times New Roman"/>
              </a:rPr>
              <a:t>High</a:t>
            </a:r>
            <a:endParaRPr b="1" sz="1200">
              <a:solidFill>
                <a:srgbClr val="E69138"/>
              </a:solidFill>
              <a:highlight>
                <a:srgbClr val="F7F7F8"/>
              </a:highlight>
              <a:latin typeface="Times New Roman"/>
              <a:ea typeface="Times New Roman"/>
              <a:cs typeface="Times New Roman"/>
              <a:sym typeface="Times New Roman"/>
            </a:endParaRPr>
          </a:p>
          <a:p>
            <a:pPr indent="-304800" lvl="1" marL="914400" rtl="0" algn="l">
              <a:lnSpc>
                <a:spcPct val="115000"/>
              </a:lnSpc>
              <a:spcBef>
                <a:spcPts val="0"/>
              </a:spcBef>
              <a:spcAft>
                <a:spcPts val="0"/>
              </a:spcAft>
              <a:buClr>
                <a:srgbClr val="374151"/>
              </a:buClr>
              <a:buSzPts val="1200"/>
              <a:buFont typeface="Roboto"/>
              <a:buChar char="●"/>
            </a:pPr>
            <a:r>
              <a:rPr lang="en-GB" sz="1200">
                <a:solidFill>
                  <a:srgbClr val="374151"/>
                </a:solidFill>
                <a:highlight>
                  <a:srgbClr val="F7F7F8"/>
                </a:highlight>
                <a:latin typeface="Times New Roman"/>
                <a:ea typeface="Times New Roman"/>
                <a:cs typeface="Times New Roman"/>
                <a:sym typeface="Times New Roman"/>
              </a:rPr>
              <a:t>Usage: &lt;h2&gt; tags are used for subheadings that are directly related to the &lt;h1&gt; tag. They provide a logical subdivision of content under the main topic.</a:t>
            </a:r>
            <a:endParaRPr sz="1200">
              <a:solidFill>
                <a:srgbClr val="374151"/>
              </a:solidFill>
              <a:highlight>
                <a:srgbClr val="F7F7F8"/>
              </a:highlight>
              <a:latin typeface="Times New Roman"/>
              <a:ea typeface="Times New Roman"/>
              <a:cs typeface="Times New Roman"/>
              <a:sym typeface="Times New Roman"/>
            </a:endParaRPr>
          </a:p>
          <a:p>
            <a:pPr indent="-228600" lvl="0" marL="457200" rtl="0" algn="l">
              <a:lnSpc>
                <a:spcPct val="115000"/>
              </a:lnSpc>
              <a:spcBef>
                <a:spcPts val="0"/>
              </a:spcBef>
              <a:spcAft>
                <a:spcPts val="0"/>
              </a:spcAft>
              <a:buClr>
                <a:srgbClr val="374151"/>
              </a:buClr>
              <a:buSzPts val="1200"/>
              <a:buFont typeface="Roboto"/>
              <a:buNone/>
            </a:pPr>
            <a:r>
              <a:rPr lang="en-GB" sz="1200">
                <a:solidFill>
                  <a:srgbClr val="374151"/>
                </a:solidFill>
                <a:highlight>
                  <a:srgbClr val="F7F7F8"/>
                </a:highlight>
                <a:latin typeface="Times New Roman"/>
                <a:ea typeface="Times New Roman"/>
                <a:cs typeface="Times New Roman"/>
                <a:sym typeface="Times New Roman"/>
              </a:rPr>
              <a:t>&lt;h3&gt; to &lt;h6&gt;:</a:t>
            </a:r>
            <a:endParaRPr sz="1200">
              <a:solidFill>
                <a:srgbClr val="374151"/>
              </a:solidFill>
              <a:highlight>
                <a:srgbClr val="F7F7F8"/>
              </a:highlight>
              <a:latin typeface="Times New Roman"/>
              <a:ea typeface="Times New Roman"/>
              <a:cs typeface="Times New Roman"/>
              <a:sym typeface="Times New Roman"/>
            </a:endParaRPr>
          </a:p>
          <a:p>
            <a:pPr indent="-304800" lvl="1" marL="914400" rtl="0" algn="l">
              <a:lnSpc>
                <a:spcPct val="115000"/>
              </a:lnSpc>
              <a:spcBef>
                <a:spcPts val="0"/>
              </a:spcBef>
              <a:spcAft>
                <a:spcPts val="0"/>
              </a:spcAft>
              <a:buClr>
                <a:srgbClr val="374151"/>
              </a:buClr>
              <a:buSzPts val="1200"/>
              <a:buFont typeface="Roboto"/>
              <a:buChar char="●"/>
            </a:pPr>
            <a:r>
              <a:rPr lang="en-GB" sz="1200">
                <a:solidFill>
                  <a:srgbClr val="374151"/>
                </a:solidFill>
                <a:highlight>
                  <a:srgbClr val="F7F7F8"/>
                </a:highlight>
                <a:latin typeface="Times New Roman"/>
                <a:ea typeface="Times New Roman"/>
                <a:cs typeface="Times New Roman"/>
                <a:sym typeface="Times New Roman"/>
              </a:rPr>
              <a:t>Priority: Decreasing from &lt;h3&gt; to &lt;h6&gt;</a:t>
            </a:r>
            <a:endParaRPr sz="1200">
              <a:solidFill>
                <a:srgbClr val="374151"/>
              </a:solidFill>
              <a:highlight>
                <a:srgbClr val="F7F7F8"/>
              </a:highlight>
              <a:latin typeface="Times New Roman"/>
              <a:ea typeface="Times New Roman"/>
              <a:cs typeface="Times New Roman"/>
              <a:sym typeface="Times New Roman"/>
            </a:endParaRPr>
          </a:p>
          <a:p>
            <a:pPr indent="-304800" lvl="1" marL="914400" rtl="0" algn="l">
              <a:lnSpc>
                <a:spcPct val="115000"/>
              </a:lnSpc>
              <a:spcBef>
                <a:spcPts val="0"/>
              </a:spcBef>
              <a:spcAft>
                <a:spcPts val="0"/>
              </a:spcAft>
              <a:buClr>
                <a:srgbClr val="374151"/>
              </a:buClr>
              <a:buSzPts val="1200"/>
              <a:buFont typeface="Roboto"/>
              <a:buChar char="●"/>
            </a:pPr>
            <a:r>
              <a:rPr lang="en-GB" sz="1200">
                <a:solidFill>
                  <a:srgbClr val="374151"/>
                </a:solidFill>
                <a:highlight>
                  <a:srgbClr val="F7F7F8"/>
                </a:highlight>
                <a:latin typeface="Times New Roman"/>
                <a:ea typeface="Times New Roman"/>
                <a:cs typeface="Times New Roman"/>
                <a:sym typeface="Times New Roman"/>
              </a:rPr>
              <a:t>Usage: These tags are used for further subdividing content within each level of headings. For example, you might use &lt;h3&gt; for subsections within an &lt;h2&gt; section, and so on. The importance of content decreases as you go from &lt;h3&gt; to &lt;h6&gt;.</a:t>
            </a:r>
            <a:endParaRPr sz="1200">
              <a:solidFill>
                <a:srgbClr val="374151"/>
              </a:solidFill>
              <a:highlight>
                <a:srgbClr val="F7F7F8"/>
              </a:highlight>
              <a:latin typeface="Times New Roman"/>
              <a:ea typeface="Times New Roman"/>
              <a:cs typeface="Times New Roman"/>
              <a:sym typeface="Times New Roman"/>
            </a:endParaRPr>
          </a:p>
        </p:txBody>
      </p:sp>
      <p:pic>
        <p:nvPicPr>
          <p:cNvPr id="193" name="Google Shape;193;p30"/>
          <p:cNvPicPr preferRelativeResize="0"/>
          <p:nvPr/>
        </p:nvPicPr>
        <p:blipFill>
          <a:blip r:embed="rId3">
            <a:alphaModFix/>
          </a:blip>
          <a:stretch>
            <a:fillRect/>
          </a:stretch>
        </p:blipFill>
        <p:spPr>
          <a:xfrm>
            <a:off x="6134700" y="1215213"/>
            <a:ext cx="2704500" cy="2713086"/>
          </a:xfrm>
          <a:prstGeom prst="rect">
            <a:avLst/>
          </a:prstGeom>
          <a:noFill/>
          <a:ln>
            <a:noFill/>
          </a:ln>
        </p:spPr>
      </p:pic>
      <p:sp>
        <p:nvSpPr>
          <p:cNvPr id="194" name="Google Shape;194;p30"/>
          <p:cNvSpPr txBox="1"/>
          <p:nvPr/>
        </p:nvSpPr>
        <p:spPr>
          <a:xfrm>
            <a:off x="6498900" y="950825"/>
            <a:ext cx="2134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u="sng">
                <a:latin typeface="Open Sans"/>
                <a:ea typeface="Open Sans"/>
                <a:cs typeface="Open Sans"/>
                <a:sym typeface="Open Sans"/>
              </a:rPr>
              <a:t>Syntax:</a:t>
            </a:r>
            <a:endParaRPr b="1" u="sng">
              <a:latin typeface="Open Sans"/>
              <a:ea typeface="Open Sans"/>
              <a:cs typeface="Open Sans"/>
              <a:sym typeface="Open Sans"/>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31"/>
          <p:cNvSpPr txBox="1"/>
          <p:nvPr/>
        </p:nvSpPr>
        <p:spPr>
          <a:xfrm>
            <a:off x="151525" y="88050"/>
            <a:ext cx="15687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600" u="sng">
                <a:solidFill>
                  <a:schemeClr val="dk1"/>
                </a:solidFill>
                <a:latin typeface="Times New Roman"/>
                <a:ea typeface="Times New Roman"/>
                <a:cs typeface="Times New Roman"/>
                <a:sym typeface="Times New Roman"/>
              </a:rPr>
              <a:t>Paragraphs</a:t>
            </a:r>
            <a:r>
              <a:rPr b="1" lang="en-GB" sz="1600">
                <a:latin typeface="Times New Roman"/>
                <a:ea typeface="Times New Roman"/>
                <a:cs typeface="Times New Roman"/>
                <a:sym typeface="Times New Roman"/>
              </a:rPr>
              <a:t>:</a:t>
            </a:r>
            <a:endParaRPr b="1" sz="1600">
              <a:latin typeface="Times New Roman"/>
              <a:ea typeface="Times New Roman"/>
              <a:cs typeface="Times New Roman"/>
              <a:sym typeface="Times New Roman"/>
            </a:endParaRPr>
          </a:p>
        </p:txBody>
      </p:sp>
      <p:sp>
        <p:nvSpPr>
          <p:cNvPr id="200" name="Google Shape;200;p31"/>
          <p:cNvSpPr txBox="1"/>
          <p:nvPr/>
        </p:nvSpPr>
        <p:spPr>
          <a:xfrm>
            <a:off x="151525" y="519150"/>
            <a:ext cx="4101900" cy="46023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GB">
                <a:latin typeface="Times New Roman"/>
                <a:ea typeface="Times New Roman"/>
                <a:cs typeface="Times New Roman"/>
                <a:sym typeface="Times New Roman"/>
              </a:rPr>
              <a:t>Purpose</a:t>
            </a:r>
            <a:r>
              <a:rPr lang="en-GB">
                <a:latin typeface="Times New Roman"/>
                <a:ea typeface="Times New Roman"/>
                <a:cs typeface="Times New Roman"/>
                <a:sym typeface="Times New Roman"/>
              </a:rPr>
              <a:t>: The &lt;p&gt; tag is used to define and structure text content as a paragraph on a web page.</a:t>
            </a:r>
            <a:endParaRPr>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b="1" lang="en-GB">
                <a:latin typeface="Times New Roman"/>
                <a:ea typeface="Times New Roman"/>
                <a:cs typeface="Times New Roman"/>
                <a:sym typeface="Times New Roman"/>
              </a:rPr>
              <a:t>Block-Level Element:</a:t>
            </a:r>
            <a:r>
              <a:rPr lang="en-GB">
                <a:latin typeface="Times New Roman"/>
                <a:ea typeface="Times New Roman"/>
                <a:cs typeface="Times New Roman"/>
                <a:sym typeface="Times New Roman"/>
              </a:rPr>
              <a:t> It is a block-level HTML element, which means it starts on a new line and creates space both above and below the content it encloses.</a:t>
            </a:r>
            <a:endParaRPr>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b="1" lang="en-GB">
                <a:latin typeface="Times New Roman"/>
                <a:ea typeface="Times New Roman"/>
                <a:cs typeface="Times New Roman"/>
                <a:sym typeface="Times New Roman"/>
              </a:rPr>
              <a:t>Nested Elements:</a:t>
            </a:r>
            <a:r>
              <a:rPr lang="en-GB">
                <a:latin typeface="Times New Roman"/>
                <a:ea typeface="Times New Roman"/>
                <a:cs typeface="Times New Roman"/>
                <a:sym typeface="Times New Roman"/>
              </a:rPr>
              <a:t> You can include other inline and block-level HTML elements within a &lt;p&gt; tag to format the content further, but it's generally recommended to use other tags like &lt;</a:t>
            </a:r>
            <a:r>
              <a:rPr b="1" lang="en-GB">
                <a:solidFill>
                  <a:srgbClr val="38761D"/>
                </a:solidFill>
                <a:latin typeface="Times New Roman"/>
                <a:ea typeface="Times New Roman"/>
                <a:cs typeface="Times New Roman"/>
                <a:sym typeface="Times New Roman"/>
              </a:rPr>
              <a:t>strong&gt;, &lt;em&gt;, or &lt;div&gt;</a:t>
            </a:r>
            <a:r>
              <a:rPr lang="en-GB">
                <a:latin typeface="Times New Roman"/>
                <a:ea typeface="Times New Roman"/>
                <a:cs typeface="Times New Roman"/>
                <a:sym typeface="Times New Roman"/>
              </a:rPr>
              <a:t> for more complex structures.</a:t>
            </a:r>
            <a:endParaRPr>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b="1" lang="en-GB">
                <a:latin typeface="Times New Roman"/>
                <a:ea typeface="Times New Roman"/>
                <a:cs typeface="Times New Roman"/>
                <a:sym typeface="Times New Roman"/>
              </a:rPr>
              <a:t>Syntax</a:t>
            </a:r>
            <a:r>
              <a:rPr lang="en-GB">
                <a:latin typeface="Times New Roman"/>
                <a:ea typeface="Times New Roman"/>
                <a:cs typeface="Times New Roman"/>
                <a:sym typeface="Times New Roman"/>
              </a:rPr>
              <a:t>:</a:t>
            </a:r>
            <a:endParaRPr>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GB">
                <a:latin typeface="Times New Roman"/>
                <a:ea typeface="Times New Roman"/>
                <a:cs typeface="Times New Roman"/>
                <a:sym typeface="Times New Roman"/>
              </a:rPr>
              <a:t>&lt;p&gt;This is a paragraph of text. It can contain various sentences and spans multiple lines.&lt;/p&gt;</a:t>
            </a:r>
            <a:endParaRPr>
              <a:latin typeface="Times New Roman"/>
              <a:ea typeface="Times New Roman"/>
              <a:cs typeface="Times New Roman"/>
              <a:sym typeface="Times New Roman"/>
            </a:endParaRPr>
          </a:p>
        </p:txBody>
      </p:sp>
      <p:pic>
        <p:nvPicPr>
          <p:cNvPr id="201" name="Google Shape;201;p31"/>
          <p:cNvPicPr preferRelativeResize="0"/>
          <p:nvPr/>
        </p:nvPicPr>
        <p:blipFill rotWithShape="1">
          <a:blip r:embed="rId3">
            <a:alphaModFix/>
          </a:blip>
          <a:srcRect b="9820" l="0" r="0" t="0"/>
          <a:stretch/>
        </p:blipFill>
        <p:spPr>
          <a:xfrm>
            <a:off x="4405100" y="713075"/>
            <a:ext cx="4597300" cy="2786725"/>
          </a:xfrm>
          <a:prstGeom prst="rect">
            <a:avLst/>
          </a:prstGeom>
          <a:noFill/>
          <a:ln>
            <a:noFill/>
          </a:ln>
        </p:spPr>
      </p:pic>
      <p:sp>
        <p:nvSpPr>
          <p:cNvPr id="202" name="Google Shape;202;p31"/>
          <p:cNvSpPr txBox="1"/>
          <p:nvPr/>
        </p:nvSpPr>
        <p:spPr>
          <a:xfrm>
            <a:off x="4405100" y="88050"/>
            <a:ext cx="30000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600" u="sng">
                <a:solidFill>
                  <a:schemeClr val="dk1"/>
                </a:solidFill>
                <a:latin typeface="Times New Roman"/>
                <a:ea typeface="Times New Roman"/>
                <a:cs typeface="Times New Roman"/>
                <a:sym typeface="Times New Roman"/>
              </a:rPr>
              <a:t>Paragraphs sample output</a:t>
            </a:r>
            <a:r>
              <a:rPr b="1" lang="en-GB" sz="1600">
                <a:solidFill>
                  <a:schemeClr val="dk1"/>
                </a:solidFill>
                <a:latin typeface="Times New Roman"/>
                <a:ea typeface="Times New Roman"/>
                <a:cs typeface="Times New Roman"/>
                <a:sym typeface="Times New Roman"/>
              </a:rPr>
              <a:t>:</a:t>
            </a:r>
            <a:endParaRPr b="1" sz="1600">
              <a:solidFill>
                <a:schemeClr val="dk1"/>
              </a:solidFill>
              <a:latin typeface="Times New Roman"/>
              <a:ea typeface="Times New Roman"/>
              <a:cs typeface="Times New Roman"/>
              <a:sym typeface="Times New Roman"/>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sp>
        <p:nvSpPr>
          <p:cNvPr id="70" name="Google Shape;70;p14"/>
          <p:cNvSpPr txBox="1"/>
          <p:nvPr/>
        </p:nvSpPr>
        <p:spPr>
          <a:xfrm>
            <a:off x="42550" y="-7900"/>
            <a:ext cx="7779300" cy="15699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GB" sz="1600" u="sng">
                <a:latin typeface="Times New Roman"/>
                <a:ea typeface="Times New Roman"/>
                <a:cs typeface="Times New Roman"/>
                <a:sym typeface="Times New Roman"/>
              </a:rPr>
              <a:t>WWW</a:t>
            </a:r>
            <a:endParaRPr b="1" sz="1600" u="sng">
              <a:latin typeface="Times New Roman"/>
              <a:ea typeface="Times New Roman"/>
              <a:cs typeface="Times New Roman"/>
              <a:sym typeface="Times New Roman"/>
            </a:endParaRPr>
          </a:p>
          <a:p>
            <a:pPr indent="-304800" lvl="0" marL="457200" rtl="0" algn="l">
              <a:lnSpc>
                <a:spcPct val="150000"/>
              </a:lnSpc>
              <a:spcBef>
                <a:spcPts val="0"/>
              </a:spcBef>
              <a:spcAft>
                <a:spcPts val="0"/>
              </a:spcAft>
              <a:buSzPts val="1200"/>
              <a:buFont typeface="Times New Roman"/>
              <a:buChar char="❏"/>
            </a:pPr>
            <a:r>
              <a:rPr lang="en-GB" sz="1200">
                <a:latin typeface="Times New Roman"/>
                <a:ea typeface="Times New Roman"/>
                <a:cs typeface="Times New Roman"/>
                <a:sym typeface="Times New Roman"/>
              </a:rPr>
              <a:t>The World Wide Web -- also known as the web, WWW or W3 -- refers to all the public websites or pages that users can access on their local computers and other devices through the internet.</a:t>
            </a:r>
            <a:endParaRPr sz="1200">
              <a:latin typeface="Times New Roman"/>
              <a:ea typeface="Times New Roman"/>
              <a:cs typeface="Times New Roman"/>
              <a:sym typeface="Times New Roman"/>
            </a:endParaRPr>
          </a:p>
          <a:p>
            <a:pPr indent="-304800" lvl="0" marL="457200" rtl="0" algn="l">
              <a:lnSpc>
                <a:spcPct val="150000"/>
              </a:lnSpc>
              <a:spcBef>
                <a:spcPts val="0"/>
              </a:spcBef>
              <a:spcAft>
                <a:spcPts val="0"/>
              </a:spcAft>
              <a:buSzPts val="1200"/>
              <a:buFont typeface="Times New Roman"/>
              <a:buChar char="❏"/>
            </a:pPr>
            <a:r>
              <a:rPr lang="en-GB" sz="1200">
                <a:latin typeface="Times New Roman"/>
                <a:ea typeface="Times New Roman"/>
                <a:cs typeface="Times New Roman"/>
                <a:sym typeface="Times New Roman"/>
              </a:rPr>
              <a:t>These pages and documents are interconnected by means of hyperlinks that users click on for information.</a:t>
            </a:r>
            <a:endParaRPr sz="1200">
              <a:latin typeface="Times New Roman"/>
              <a:ea typeface="Times New Roman"/>
              <a:cs typeface="Times New Roman"/>
              <a:sym typeface="Times New Roman"/>
            </a:endParaRPr>
          </a:p>
          <a:p>
            <a:pPr indent="-304800" lvl="0" marL="457200" rtl="0" algn="l">
              <a:lnSpc>
                <a:spcPct val="150000"/>
              </a:lnSpc>
              <a:spcBef>
                <a:spcPts val="0"/>
              </a:spcBef>
              <a:spcAft>
                <a:spcPts val="0"/>
              </a:spcAft>
              <a:buSzPts val="1200"/>
              <a:buFont typeface="Times New Roman"/>
              <a:buChar char="❏"/>
            </a:pPr>
            <a:r>
              <a:rPr lang="en-GB" sz="1200">
                <a:latin typeface="Times New Roman"/>
                <a:ea typeface="Times New Roman"/>
                <a:cs typeface="Times New Roman"/>
                <a:sym typeface="Times New Roman"/>
              </a:rPr>
              <a:t>This information can be in different formats, including text, images, audio and video.</a:t>
            </a:r>
            <a:endParaRPr sz="1200">
              <a:latin typeface="Times New Roman"/>
              <a:ea typeface="Times New Roman"/>
              <a:cs typeface="Times New Roman"/>
              <a:sym typeface="Times New Roman"/>
            </a:endParaRPr>
          </a:p>
        </p:txBody>
      </p:sp>
      <p:sp>
        <p:nvSpPr>
          <p:cNvPr id="71" name="Google Shape;71;p14"/>
          <p:cNvSpPr txBox="1"/>
          <p:nvPr/>
        </p:nvSpPr>
        <p:spPr>
          <a:xfrm>
            <a:off x="42550" y="1545800"/>
            <a:ext cx="7779300" cy="3417000"/>
          </a:xfrm>
          <a:prstGeom prst="rect">
            <a:avLst/>
          </a:prstGeom>
          <a:noFill/>
          <a:ln>
            <a:noFill/>
          </a:ln>
        </p:spPr>
        <p:txBody>
          <a:bodyPr anchorCtr="0" anchor="t" bIns="91425" lIns="91425" spcFirstLastPara="1" rIns="91425" wrap="square" tIns="91425">
            <a:spAutoFit/>
          </a:bodyPr>
          <a:lstStyle/>
          <a:p>
            <a:pPr indent="-304800" lvl="0" marL="457200" rtl="0" algn="l">
              <a:lnSpc>
                <a:spcPct val="150000"/>
              </a:lnSpc>
              <a:spcBef>
                <a:spcPts val="0"/>
              </a:spcBef>
              <a:spcAft>
                <a:spcPts val="0"/>
              </a:spcAft>
              <a:buSzPts val="1200"/>
              <a:buFont typeface="Times New Roman"/>
              <a:buChar char="❏"/>
            </a:pPr>
            <a:r>
              <a:rPr b="1" lang="en-GB" sz="1200">
                <a:latin typeface="Times New Roman"/>
                <a:ea typeface="Times New Roman"/>
                <a:cs typeface="Times New Roman"/>
                <a:sym typeface="Times New Roman"/>
              </a:rPr>
              <a:t>URL:</a:t>
            </a:r>
            <a:r>
              <a:rPr b="1" lang="en-GB" sz="1200">
                <a:solidFill>
                  <a:srgbClr val="FF0000"/>
                </a:solidFill>
                <a:latin typeface="Times New Roman"/>
                <a:ea typeface="Times New Roman"/>
                <a:cs typeface="Times New Roman"/>
                <a:sym typeface="Times New Roman"/>
              </a:rPr>
              <a:t> </a:t>
            </a:r>
            <a:r>
              <a:rPr b="1" lang="en-GB" sz="1200" u="sng">
                <a:solidFill>
                  <a:schemeClr val="hlink"/>
                </a:solidFill>
                <a:latin typeface="Times New Roman"/>
                <a:ea typeface="Times New Roman"/>
                <a:cs typeface="Times New Roman"/>
                <a:sym typeface="Times New Roman"/>
                <a:hlinkClick r:id="rId3"/>
              </a:rPr>
              <a:t>https://www.google.com/search?q=angular</a:t>
            </a:r>
            <a:endParaRPr b="1" sz="1200">
              <a:solidFill>
                <a:srgbClr val="FF0000"/>
              </a:solidFill>
              <a:latin typeface="Times New Roman"/>
              <a:ea typeface="Times New Roman"/>
              <a:cs typeface="Times New Roman"/>
              <a:sym typeface="Times New Roman"/>
            </a:endParaRPr>
          </a:p>
          <a:p>
            <a:pPr indent="-304800" lvl="0" marL="457200" rtl="0" algn="l">
              <a:lnSpc>
                <a:spcPct val="150000"/>
              </a:lnSpc>
              <a:spcBef>
                <a:spcPts val="0"/>
              </a:spcBef>
              <a:spcAft>
                <a:spcPts val="0"/>
              </a:spcAft>
              <a:buClr>
                <a:schemeClr val="dk1"/>
              </a:buClr>
              <a:buSzPts val="1200"/>
              <a:buFont typeface="Times New Roman"/>
              <a:buChar char="❏"/>
            </a:pPr>
            <a:r>
              <a:rPr lang="en-GB" sz="1200">
                <a:solidFill>
                  <a:schemeClr val="dk1"/>
                </a:solidFill>
                <a:latin typeface="Times New Roman"/>
                <a:ea typeface="Times New Roman"/>
                <a:cs typeface="Times New Roman"/>
                <a:sym typeface="Times New Roman"/>
              </a:rPr>
              <a:t>So, this URL is </a:t>
            </a:r>
            <a:r>
              <a:rPr lang="en-GB" sz="1200">
                <a:solidFill>
                  <a:schemeClr val="dk1"/>
                </a:solidFill>
                <a:latin typeface="Times New Roman"/>
                <a:ea typeface="Times New Roman"/>
                <a:cs typeface="Times New Roman"/>
                <a:sym typeface="Times New Roman"/>
              </a:rPr>
              <a:t>redirecting</a:t>
            </a:r>
            <a:r>
              <a:rPr lang="en-GB" sz="1200">
                <a:solidFill>
                  <a:schemeClr val="dk1"/>
                </a:solidFill>
                <a:latin typeface="Times New Roman"/>
                <a:ea typeface="Times New Roman"/>
                <a:cs typeface="Times New Roman"/>
                <a:sym typeface="Times New Roman"/>
              </a:rPr>
              <a:t> your web browser to the Google search page with a query parameter that specifies the term "angular" to be searched for.</a:t>
            </a:r>
            <a:endParaRPr sz="1200">
              <a:solidFill>
                <a:schemeClr val="dk1"/>
              </a:solidFill>
              <a:latin typeface="Times New Roman"/>
              <a:ea typeface="Times New Roman"/>
              <a:cs typeface="Times New Roman"/>
              <a:sym typeface="Times New Roman"/>
            </a:endParaRPr>
          </a:p>
          <a:p>
            <a:pPr indent="-304800" lvl="0" marL="457200" rtl="0" algn="l">
              <a:lnSpc>
                <a:spcPct val="150000"/>
              </a:lnSpc>
              <a:spcBef>
                <a:spcPts val="0"/>
              </a:spcBef>
              <a:spcAft>
                <a:spcPts val="0"/>
              </a:spcAft>
              <a:buClr>
                <a:schemeClr val="dk1"/>
              </a:buClr>
              <a:buSzPts val="1200"/>
              <a:buFont typeface="Times New Roman"/>
              <a:buChar char="❏"/>
            </a:pPr>
            <a:r>
              <a:rPr b="1" lang="en-GB" sz="1200">
                <a:solidFill>
                  <a:schemeClr val="dk1"/>
                </a:solidFill>
                <a:latin typeface="Times New Roman"/>
                <a:ea typeface="Times New Roman"/>
                <a:cs typeface="Times New Roman"/>
                <a:sym typeface="Times New Roman"/>
              </a:rPr>
              <a:t>http/https</a:t>
            </a:r>
            <a:r>
              <a:rPr lang="en-GB" sz="1200">
                <a:solidFill>
                  <a:schemeClr val="dk1"/>
                </a:solidFill>
                <a:latin typeface="Times New Roman"/>
                <a:ea typeface="Times New Roman"/>
                <a:cs typeface="Times New Roman"/>
                <a:sym typeface="Times New Roman"/>
              </a:rPr>
              <a:t> :  HTTP/HTTPS is the standard protocol used for transferring data between a web browser (client) and a web server.</a:t>
            </a:r>
            <a:endParaRPr sz="1200">
              <a:solidFill>
                <a:schemeClr val="dk1"/>
              </a:solidFill>
              <a:latin typeface="Times New Roman"/>
              <a:ea typeface="Times New Roman"/>
              <a:cs typeface="Times New Roman"/>
              <a:sym typeface="Times New Roman"/>
            </a:endParaRPr>
          </a:p>
          <a:p>
            <a:pPr indent="-304800" lvl="0" marL="457200" rtl="0" algn="l">
              <a:lnSpc>
                <a:spcPct val="150000"/>
              </a:lnSpc>
              <a:spcBef>
                <a:spcPts val="0"/>
              </a:spcBef>
              <a:spcAft>
                <a:spcPts val="0"/>
              </a:spcAft>
              <a:buClr>
                <a:schemeClr val="dk1"/>
              </a:buClr>
              <a:buSzPts val="1200"/>
              <a:buFont typeface="Times New Roman"/>
              <a:buChar char="❏"/>
            </a:pPr>
            <a:r>
              <a:rPr b="1" lang="en-GB" sz="1200">
                <a:solidFill>
                  <a:schemeClr val="dk1"/>
                </a:solidFill>
                <a:latin typeface="Times New Roman"/>
                <a:ea typeface="Times New Roman"/>
                <a:cs typeface="Times New Roman"/>
                <a:sym typeface="Times New Roman"/>
              </a:rPr>
              <a:t>WWW</a:t>
            </a:r>
            <a:r>
              <a:rPr lang="en-GB" sz="1200">
                <a:solidFill>
                  <a:schemeClr val="dk1"/>
                </a:solidFill>
                <a:latin typeface="Times New Roman"/>
                <a:ea typeface="Times New Roman"/>
                <a:cs typeface="Times New Roman"/>
                <a:sym typeface="Times New Roman"/>
              </a:rPr>
              <a:t> : It is often denotes the World Wide Web. </a:t>
            </a:r>
            <a:endParaRPr sz="1200">
              <a:solidFill>
                <a:schemeClr val="dk1"/>
              </a:solidFill>
              <a:latin typeface="Times New Roman"/>
              <a:ea typeface="Times New Roman"/>
              <a:cs typeface="Times New Roman"/>
              <a:sym typeface="Times New Roman"/>
            </a:endParaRPr>
          </a:p>
          <a:p>
            <a:pPr indent="-304800" lvl="0" marL="457200" rtl="0" algn="l">
              <a:lnSpc>
                <a:spcPct val="150000"/>
              </a:lnSpc>
              <a:spcBef>
                <a:spcPts val="0"/>
              </a:spcBef>
              <a:spcAft>
                <a:spcPts val="0"/>
              </a:spcAft>
              <a:buClr>
                <a:schemeClr val="dk1"/>
              </a:buClr>
              <a:buSzPts val="1200"/>
              <a:buFont typeface="Times New Roman"/>
              <a:buChar char="❏"/>
            </a:pPr>
            <a:r>
              <a:rPr b="1" lang="en-GB" sz="1200">
                <a:solidFill>
                  <a:schemeClr val="dk1"/>
                </a:solidFill>
                <a:latin typeface="Times New Roman"/>
                <a:ea typeface="Times New Roman"/>
                <a:cs typeface="Times New Roman"/>
                <a:sym typeface="Times New Roman"/>
              </a:rPr>
              <a:t>google.com</a:t>
            </a:r>
            <a:r>
              <a:rPr lang="en-GB" sz="1200">
                <a:solidFill>
                  <a:schemeClr val="dk1"/>
                </a:solidFill>
                <a:latin typeface="Times New Roman"/>
                <a:ea typeface="Times New Roman"/>
                <a:cs typeface="Times New Roman"/>
                <a:sym typeface="Times New Roman"/>
              </a:rPr>
              <a:t> : Domain.  It identifies the location of the web server that hosts the site.</a:t>
            </a:r>
            <a:endParaRPr sz="1200">
              <a:solidFill>
                <a:schemeClr val="dk1"/>
              </a:solidFill>
              <a:latin typeface="Times New Roman"/>
              <a:ea typeface="Times New Roman"/>
              <a:cs typeface="Times New Roman"/>
              <a:sym typeface="Times New Roman"/>
            </a:endParaRPr>
          </a:p>
          <a:p>
            <a:pPr indent="-304800" lvl="0" marL="457200" rtl="0" algn="l">
              <a:lnSpc>
                <a:spcPct val="150000"/>
              </a:lnSpc>
              <a:spcBef>
                <a:spcPts val="0"/>
              </a:spcBef>
              <a:spcAft>
                <a:spcPts val="0"/>
              </a:spcAft>
              <a:buClr>
                <a:schemeClr val="dk1"/>
              </a:buClr>
              <a:buSzPts val="1200"/>
              <a:buFont typeface="Times New Roman"/>
              <a:buChar char="❏"/>
            </a:pPr>
            <a:r>
              <a:rPr b="1" lang="en-GB" sz="1200">
                <a:solidFill>
                  <a:schemeClr val="dk1"/>
                </a:solidFill>
                <a:latin typeface="Times New Roman"/>
                <a:ea typeface="Times New Roman"/>
                <a:cs typeface="Times New Roman"/>
                <a:sym typeface="Times New Roman"/>
              </a:rPr>
              <a:t>/search </a:t>
            </a:r>
            <a:r>
              <a:rPr lang="en-GB" sz="1200">
                <a:solidFill>
                  <a:schemeClr val="dk1"/>
                </a:solidFill>
                <a:latin typeface="Times New Roman"/>
                <a:ea typeface="Times New Roman"/>
                <a:cs typeface="Times New Roman"/>
                <a:sym typeface="Times New Roman"/>
              </a:rPr>
              <a:t>: The path indicates the specific location or resource on the web server. In this case, it points to the "search" page or resource on the Google website</a:t>
            </a:r>
            <a:endParaRPr sz="1200">
              <a:solidFill>
                <a:schemeClr val="dk1"/>
              </a:solidFill>
              <a:latin typeface="Times New Roman"/>
              <a:ea typeface="Times New Roman"/>
              <a:cs typeface="Times New Roman"/>
              <a:sym typeface="Times New Roman"/>
            </a:endParaRPr>
          </a:p>
          <a:p>
            <a:pPr indent="-304800" lvl="0" marL="457200" rtl="0" algn="l">
              <a:lnSpc>
                <a:spcPct val="150000"/>
              </a:lnSpc>
              <a:spcBef>
                <a:spcPts val="0"/>
              </a:spcBef>
              <a:spcAft>
                <a:spcPts val="0"/>
              </a:spcAft>
              <a:buClr>
                <a:schemeClr val="dk1"/>
              </a:buClr>
              <a:buSzPts val="1200"/>
              <a:buFont typeface="Times New Roman"/>
              <a:buChar char="❏"/>
            </a:pPr>
            <a:r>
              <a:rPr b="1" lang="en-GB" sz="1200">
                <a:solidFill>
                  <a:schemeClr val="dk1"/>
                </a:solidFill>
                <a:latin typeface="Times New Roman"/>
                <a:ea typeface="Times New Roman"/>
                <a:cs typeface="Times New Roman"/>
                <a:sym typeface="Times New Roman"/>
              </a:rPr>
              <a:t>?q=angular</a:t>
            </a:r>
            <a:r>
              <a:rPr lang="en-GB" sz="1200">
                <a:solidFill>
                  <a:schemeClr val="dk1"/>
                </a:solidFill>
                <a:latin typeface="Times New Roman"/>
                <a:ea typeface="Times New Roman"/>
                <a:cs typeface="Times New Roman"/>
                <a:sym typeface="Times New Roman"/>
              </a:rPr>
              <a:t> : Query parameters are used to send data to the web server as key-value pairs. In this example, "q" is the key, and "angular" is the corresponding value. This indicates a search for the term "angular" on the Google search page.</a:t>
            </a:r>
            <a:endParaRPr b="1" sz="1200">
              <a:solidFill>
                <a:srgbClr val="FF0000"/>
              </a:solidFill>
              <a:latin typeface="Times New Roman"/>
              <a:ea typeface="Times New Roman"/>
              <a:cs typeface="Times New Roman"/>
              <a:sym typeface="Times New Roman"/>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32"/>
          <p:cNvSpPr txBox="1"/>
          <p:nvPr/>
        </p:nvSpPr>
        <p:spPr>
          <a:xfrm>
            <a:off x="151525" y="88050"/>
            <a:ext cx="30246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600" u="sng">
                <a:solidFill>
                  <a:schemeClr val="dk1"/>
                </a:solidFill>
                <a:latin typeface="Times New Roman"/>
                <a:ea typeface="Times New Roman"/>
                <a:cs typeface="Times New Roman"/>
                <a:sym typeface="Times New Roman"/>
              </a:rPr>
              <a:t>HTML Formatting Tags</a:t>
            </a:r>
            <a:r>
              <a:rPr b="1" lang="en-GB" sz="1600">
                <a:latin typeface="Times New Roman"/>
                <a:ea typeface="Times New Roman"/>
                <a:cs typeface="Times New Roman"/>
                <a:sym typeface="Times New Roman"/>
              </a:rPr>
              <a:t>:</a:t>
            </a:r>
            <a:endParaRPr b="1" sz="1600">
              <a:latin typeface="Times New Roman"/>
              <a:ea typeface="Times New Roman"/>
              <a:cs typeface="Times New Roman"/>
              <a:sym typeface="Times New Roman"/>
            </a:endParaRPr>
          </a:p>
        </p:txBody>
      </p:sp>
      <p:sp>
        <p:nvSpPr>
          <p:cNvPr id="208" name="Google Shape;208;p32"/>
          <p:cNvSpPr txBox="1"/>
          <p:nvPr/>
        </p:nvSpPr>
        <p:spPr>
          <a:xfrm>
            <a:off x="254850" y="519150"/>
            <a:ext cx="7731000" cy="42276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GB" sz="1100">
                <a:solidFill>
                  <a:srgbClr val="61738E"/>
                </a:solidFill>
                <a:highlight>
                  <a:srgbClr val="FAFBFC"/>
                </a:highlight>
                <a:latin typeface="Times New Roman"/>
                <a:ea typeface="Times New Roman"/>
                <a:cs typeface="Times New Roman"/>
                <a:sym typeface="Times New Roman"/>
              </a:rPr>
              <a:t>There are various types of formatting tags available to us through which we can write texts in different styles and formats. Different types of formatting tags are:</a:t>
            </a:r>
            <a:endParaRPr sz="1100">
              <a:solidFill>
                <a:srgbClr val="61738E"/>
              </a:solidFill>
              <a:highlight>
                <a:srgbClr val="FAFBFC"/>
              </a:highlight>
              <a:latin typeface="Times New Roman"/>
              <a:ea typeface="Times New Roman"/>
              <a:cs typeface="Times New Roman"/>
              <a:sym typeface="Times New Roman"/>
            </a:endParaRPr>
          </a:p>
          <a:p>
            <a:pPr indent="-298450" lvl="0" marL="457200" rtl="0" algn="l">
              <a:lnSpc>
                <a:spcPct val="150000"/>
              </a:lnSpc>
              <a:spcBef>
                <a:spcPts val="1900"/>
              </a:spcBef>
              <a:spcAft>
                <a:spcPts val="0"/>
              </a:spcAft>
              <a:buClr>
                <a:srgbClr val="61738E"/>
              </a:buClr>
              <a:buSzPts val="1100"/>
              <a:buFont typeface="Times New Roman"/>
              <a:buAutoNum type="arabicPeriod"/>
            </a:pPr>
            <a:r>
              <a:rPr b="1" lang="en-GB" sz="1100">
                <a:solidFill>
                  <a:srgbClr val="61738E"/>
                </a:solidFill>
                <a:highlight>
                  <a:srgbClr val="FAFBFC"/>
                </a:highlight>
                <a:latin typeface="Times New Roman"/>
                <a:ea typeface="Times New Roman"/>
                <a:cs typeface="Times New Roman"/>
                <a:sym typeface="Times New Roman"/>
              </a:rPr>
              <a:t>Bold tag  </a:t>
            </a:r>
            <a:r>
              <a:rPr lang="en-GB" sz="1100">
                <a:solidFill>
                  <a:srgbClr val="61738E"/>
                </a:solidFill>
                <a:highlight>
                  <a:srgbClr val="FAFBFC"/>
                </a:highlight>
                <a:latin typeface="Times New Roman"/>
                <a:ea typeface="Times New Roman"/>
                <a:cs typeface="Times New Roman"/>
                <a:sym typeface="Times New Roman"/>
              </a:rPr>
              <a:t>- It does not hold any extra importance other than making text bold. </a:t>
            </a:r>
            <a:r>
              <a:rPr b="1" lang="en-GB" sz="1100">
                <a:solidFill>
                  <a:srgbClr val="FF0000"/>
                </a:solidFill>
                <a:highlight>
                  <a:srgbClr val="FAFBFC"/>
                </a:highlight>
                <a:latin typeface="Times New Roman"/>
                <a:ea typeface="Times New Roman"/>
                <a:cs typeface="Times New Roman"/>
                <a:sym typeface="Times New Roman"/>
              </a:rPr>
              <a:t>&lt;b&gt;BOLD TEXT&lt;/b&gt;</a:t>
            </a:r>
            <a:endParaRPr b="1" sz="1100">
              <a:solidFill>
                <a:srgbClr val="FF0000"/>
              </a:solidFill>
              <a:highlight>
                <a:srgbClr val="FAFBFC"/>
              </a:highlight>
              <a:latin typeface="Times New Roman"/>
              <a:ea typeface="Times New Roman"/>
              <a:cs typeface="Times New Roman"/>
              <a:sym typeface="Times New Roman"/>
            </a:endParaRPr>
          </a:p>
          <a:p>
            <a:pPr indent="-298450" lvl="0" marL="457200" rtl="0" algn="l">
              <a:lnSpc>
                <a:spcPct val="150000"/>
              </a:lnSpc>
              <a:spcBef>
                <a:spcPts val="0"/>
              </a:spcBef>
              <a:spcAft>
                <a:spcPts val="0"/>
              </a:spcAft>
              <a:buClr>
                <a:srgbClr val="61738E"/>
              </a:buClr>
              <a:buSzPts val="1100"/>
              <a:buFont typeface="Times New Roman"/>
              <a:buAutoNum type="arabicPeriod"/>
            </a:pPr>
            <a:r>
              <a:rPr b="1" lang="en-GB" sz="1100">
                <a:solidFill>
                  <a:srgbClr val="61738E"/>
                </a:solidFill>
                <a:highlight>
                  <a:srgbClr val="FAFBFC"/>
                </a:highlight>
                <a:latin typeface="Times New Roman"/>
                <a:ea typeface="Times New Roman"/>
                <a:cs typeface="Times New Roman"/>
                <a:sym typeface="Times New Roman"/>
              </a:rPr>
              <a:t>Strong tag- </a:t>
            </a:r>
            <a:r>
              <a:rPr lang="en-GB" sz="1100">
                <a:solidFill>
                  <a:srgbClr val="61738E"/>
                </a:solidFill>
                <a:highlight>
                  <a:srgbClr val="FAFBFC"/>
                </a:highlight>
                <a:latin typeface="Times New Roman"/>
                <a:ea typeface="Times New Roman"/>
                <a:cs typeface="Times New Roman"/>
                <a:sym typeface="Times New Roman"/>
              </a:rPr>
              <a:t>Other than making text bold </a:t>
            </a:r>
            <a:r>
              <a:rPr lang="en-GB" sz="1100">
                <a:solidFill>
                  <a:schemeClr val="dk1"/>
                </a:solidFill>
                <a:highlight>
                  <a:srgbClr val="FAFBFC"/>
                </a:highlight>
                <a:latin typeface="Times New Roman"/>
                <a:ea typeface="Times New Roman"/>
                <a:cs typeface="Times New Roman"/>
                <a:sym typeface="Times New Roman"/>
              </a:rPr>
              <a:t>&lt;strong&gt;</a:t>
            </a:r>
            <a:r>
              <a:rPr lang="en-GB" sz="1100">
                <a:solidFill>
                  <a:srgbClr val="61738E"/>
                </a:solidFill>
                <a:highlight>
                  <a:srgbClr val="FAFBFC"/>
                </a:highlight>
                <a:latin typeface="Times New Roman"/>
                <a:ea typeface="Times New Roman"/>
                <a:cs typeface="Times New Roman"/>
                <a:sym typeface="Times New Roman"/>
              </a:rPr>
              <a:t> tag have symantic importance and it is used to give extra stress and emphasize important words. </a:t>
            </a:r>
            <a:r>
              <a:rPr b="1" lang="en-GB" sz="1100">
                <a:solidFill>
                  <a:srgbClr val="FF0000"/>
                </a:solidFill>
                <a:highlight>
                  <a:srgbClr val="FAFBFC"/>
                </a:highlight>
                <a:latin typeface="Times New Roman"/>
                <a:ea typeface="Times New Roman"/>
                <a:cs typeface="Times New Roman"/>
                <a:sym typeface="Times New Roman"/>
              </a:rPr>
              <a:t>&lt;strong&gt;STRONG TEXT&lt;/strong&gt;</a:t>
            </a:r>
            <a:endParaRPr b="1" sz="1100">
              <a:solidFill>
                <a:srgbClr val="FF0000"/>
              </a:solidFill>
              <a:highlight>
                <a:srgbClr val="FAFBFC"/>
              </a:highlight>
              <a:latin typeface="Times New Roman"/>
              <a:ea typeface="Times New Roman"/>
              <a:cs typeface="Times New Roman"/>
              <a:sym typeface="Times New Roman"/>
            </a:endParaRPr>
          </a:p>
          <a:p>
            <a:pPr indent="-298450" lvl="0" marL="457200" rtl="0" algn="l">
              <a:lnSpc>
                <a:spcPct val="150000"/>
              </a:lnSpc>
              <a:spcBef>
                <a:spcPts val="0"/>
              </a:spcBef>
              <a:spcAft>
                <a:spcPts val="0"/>
              </a:spcAft>
              <a:buClr>
                <a:srgbClr val="61738E"/>
              </a:buClr>
              <a:buSzPts val="1100"/>
              <a:buFont typeface="Times New Roman"/>
              <a:buAutoNum type="arabicPeriod"/>
            </a:pPr>
            <a:r>
              <a:rPr b="1" lang="en-GB" sz="1100">
                <a:solidFill>
                  <a:srgbClr val="61738E"/>
                </a:solidFill>
                <a:highlight>
                  <a:srgbClr val="FAFBFC"/>
                </a:highlight>
                <a:latin typeface="Times New Roman"/>
                <a:ea typeface="Times New Roman"/>
                <a:cs typeface="Times New Roman"/>
                <a:sym typeface="Times New Roman"/>
              </a:rPr>
              <a:t>Italic tag</a:t>
            </a:r>
            <a:r>
              <a:rPr lang="en-GB" sz="1100">
                <a:solidFill>
                  <a:srgbClr val="61738E"/>
                </a:solidFill>
                <a:highlight>
                  <a:srgbClr val="FAFBFC"/>
                </a:highlight>
                <a:latin typeface="Times New Roman"/>
                <a:ea typeface="Times New Roman"/>
                <a:cs typeface="Times New Roman"/>
                <a:sym typeface="Times New Roman"/>
              </a:rPr>
              <a:t> - This tag is just used to write text in italic font, it does not hold any special meaning.</a:t>
            </a:r>
            <a:r>
              <a:rPr b="1" lang="en-GB" sz="1100">
                <a:solidFill>
                  <a:srgbClr val="FF0000"/>
                </a:solidFill>
                <a:highlight>
                  <a:srgbClr val="FAFBFC"/>
                </a:highlight>
                <a:latin typeface="Times New Roman"/>
                <a:ea typeface="Times New Roman"/>
                <a:cs typeface="Times New Roman"/>
                <a:sym typeface="Times New Roman"/>
              </a:rPr>
              <a:t>&lt;i&gt;ITALIC TEXT&lt;/i&gt; </a:t>
            </a:r>
            <a:endParaRPr b="1" sz="1100">
              <a:solidFill>
                <a:srgbClr val="FF0000"/>
              </a:solidFill>
              <a:highlight>
                <a:srgbClr val="FAFBFC"/>
              </a:highlight>
              <a:latin typeface="Times New Roman"/>
              <a:ea typeface="Times New Roman"/>
              <a:cs typeface="Times New Roman"/>
              <a:sym typeface="Times New Roman"/>
            </a:endParaRPr>
          </a:p>
          <a:p>
            <a:pPr indent="-298450" lvl="0" marL="457200" rtl="0" algn="l">
              <a:lnSpc>
                <a:spcPct val="150000"/>
              </a:lnSpc>
              <a:spcBef>
                <a:spcPts val="0"/>
              </a:spcBef>
              <a:spcAft>
                <a:spcPts val="0"/>
              </a:spcAft>
              <a:buClr>
                <a:srgbClr val="61738E"/>
              </a:buClr>
              <a:buSzPts val="1100"/>
              <a:buFont typeface="Times New Roman"/>
              <a:buAutoNum type="arabicPeriod"/>
            </a:pPr>
            <a:r>
              <a:rPr b="1" lang="en-GB" sz="1100">
                <a:solidFill>
                  <a:srgbClr val="61738E"/>
                </a:solidFill>
                <a:highlight>
                  <a:srgbClr val="FAFBFC"/>
                </a:highlight>
                <a:latin typeface="Times New Roman"/>
                <a:ea typeface="Times New Roman"/>
                <a:cs typeface="Times New Roman"/>
                <a:sym typeface="Times New Roman"/>
              </a:rPr>
              <a:t>Em tag</a:t>
            </a:r>
            <a:r>
              <a:rPr lang="en-GB" sz="1100">
                <a:solidFill>
                  <a:srgbClr val="61738E"/>
                </a:solidFill>
                <a:highlight>
                  <a:srgbClr val="FAFBFC"/>
                </a:highlight>
                <a:latin typeface="Times New Roman"/>
                <a:ea typeface="Times New Roman"/>
                <a:cs typeface="Times New Roman"/>
                <a:sym typeface="Times New Roman"/>
              </a:rPr>
              <a:t> -   It is used to emphasize the text. Screen readers put extra verbal stress while reading the text in </a:t>
            </a:r>
            <a:r>
              <a:rPr lang="en-GB" sz="1100">
                <a:solidFill>
                  <a:schemeClr val="dk1"/>
                </a:solidFill>
                <a:highlight>
                  <a:srgbClr val="FAFBFC"/>
                </a:highlight>
                <a:latin typeface="Times New Roman"/>
                <a:ea typeface="Times New Roman"/>
                <a:cs typeface="Times New Roman"/>
                <a:sym typeface="Times New Roman"/>
              </a:rPr>
              <a:t>&lt;em&gt;</a:t>
            </a:r>
            <a:r>
              <a:rPr lang="en-GB" sz="1100">
                <a:solidFill>
                  <a:srgbClr val="61738E"/>
                </a:solidFill>
                <a:highlight>
                  <a:srgbClr val="FAFBFC"/>
                </a:highlight>
                <a:latin typeface="Times New Roman"/>
                <a:ea typeface="Times New Roman"/>
                <a:cs typeface="Times New Roman"/>
                <a:sym typeface="Times New Roman"/>
              </a:rPr>
              <a:t> tags. </a:t>
            </a:r>
            <a:r>
              <a:rPr lang="en-GB" sz="1100">
                <a:solidFill>
                  <a:schemeClr val="dk1"/>
                </a:solidFill>
                <a:highlight>
                  <a:srgbClr val="FAFBFC"/>
                </a:highlight>
                <a:latin typeface="Times New Roman"/>
                <a:ea typeface="Times New Roman"/>
                <a:cs typeface="Times New Roman"/>
                <a:sym typeface="Times New Roman"/>
              </a:rPr>
              <a:t>&lt;em&gt;</a:t>
            </a:r>
            <a:r>
              <a:rPr lang="en-GB" sz="1100">
                <a:solidFill>
                  <a:srgbClr val="61738E"/>
                </a:solidFill>
                <a:highlight>
                  <a:srgbClr val="FAFBFC"/>
                </a:highlight>
                <a:latin typeface="Times New Roman"/>
                <a:ea typeface="Times New Roman"/>
                <a:cs typeface="Times New Roman"/>
                <a:sym typeface="Times New Roman"/>
              </a:rPr>
              <a:t> tag was introduced in HTML5 </a:t>
            </a:r>
            <a:r>
              <a:rPr b="1" lang="en-GB" sz="1100">
                <a:solidFill>
                  <a:srgbClr val="FF0000"/>
                </a:solidFill>
                <a:highlight>
                  <a:srgbClr val="FAFBFC"/>
                </a:highlight>
                <a:latin typeface="Times New Roman"/>
                <a:ea typeface="Times New Roman"/>
                <a:cs typeface="Times New Roman"/>
                <a:sym typeface="Times New Roman"/>
              </a:rPr>
              <a:t>&lt;em&gt;Emphasized Text&lt;/em&gt; </a:t>
            </a:r>
            <a:endParaRPr b="1" sz="1100">
              <a:solidFill>
                <a:srgbClr val="FF0000"/>
              </a:solidFill>
              <a:highlight>
                <a:srgbClr val="FAFBFC"/>
              </a:highlight>
              <a:latin typeface="Times New Roman"/>
              <a:ea typeface="Times New Roman"/>
              <a:cs typeface="Times New Roman"/>
              <a:sym typeface="Times New Roman"/>
            </a:endParaRPr>
          </a:p>
          <a:p>
            <a:pPr indent="-298450" lvl="0" marL="457200" rtl="0" algn="l">
              <a:lnSpc>
                <a:spcPct val="150000"/>
              </a:lnSpc>
              <a:spcBef>
                <a:spcPts val="0"/>
              </a:spcBef>
              <a:spcAft>
                <a:spcPts val="0"/>
              </a:spcAft>
              <a:buClr>
                <a:srgbClr val="61738E"/>
              </a:buClr>
              <a:buSzPts val="1100"/>
              <a:buFont typeface="Times New Roman"/>
              <a:buAutoNum type="arabicPeriod"/>
            </a:pPr>
            <a:r>
              <a:rPr b="1" lang="en-GB" sz="1100">
                <a:solidFill>
                  <a:srgbClr val="61738E"/>
                </a:solidFill>
                <a:highlight>
                  <a:srgbClr val="FAFBFC"/>
                </a:highlight>
                <a:latin typeface="Times New Roman"/>
                <a:ea typeface="Times New Roman"/>
                <a:cs typeface="Times New Roman"/>
                <a:sym typeface="Times New Roman"/>
              </a:rPr>
              <a:t>Underline tag - </a:t>
            </a:r>
            <a:r>
              <a:rPr lang="en-GB" sz="1100">
                <a:solidFill>
                  <a:srgbClr val="61738E"/>
                </a:solidFill>
                <a:highlight>
                  <a:srgbClr val="FAFBFC"/>
                </a:highlight>
                <a:latin typeface="Times New Roman"/>
                <a:ea typeface="Times New Roman"/>
                <a:cs typeface="Times New Roman"/>
                <a:sym typeface="Times New Roman"/>
              </a:rPr>
              <a:t>Underline tags are used on important words which require the attention of readers or can be used to underline headings or subheadings </a:t>
            </a:r>
            <a:r>
              <a:rPr b="1" lang="en-GB" sz="1100">
                <a:solidFill>
                  <a:srgbClr val="FF0000"/>
                </a:solidFill>
                <a:highlight>
                  <a:srgbClr val="FAFBFC"/>
                </a:highlight>
                <a:latin typeface="Times New Roman"/>
                <a:ea typeface="Times New Roman"/>
                <a:cs typeface="Times New Roman"/>
                <a:sym typeface="Times New Roman"/>
              </a:rPr>
              <a:t>&lt;u&gt;Underlined TEXT&lt;/u&gt; </a:t>
            </a:r>
            <a:endParaRPr b="1" sz="1100">
              <a:solidFill>
                <a:srgbClr val="61738E"/>
              </a:solidFill>
              <a:highlight>
                <a:srgbClr val="FAFBFC"/>
              </a:highlight>
              <a:latin typeface="Times New Roman"/>
              <a:ea typeface="Times New Roman"/>
              <a:cs typeface="Times New Roman"/>
              <a:sym typeface="Times New Roman"/>
            </a:endParaRPr>
          </a:p>
          <a:p>
            <a:pPr indent="-298450" lvl="0" marL="457200" rtl="0" algn="l">
              <a:lnSpc>
                <a:spcPct val="150000"/>
              </a:lnSpc>
              <a:spcBef>
                <a:spcPts val="0"/>
              </a:spcBef>
              <a:spcAft>
                <a:spcPts val="0"/>
              </a:spcAft>
              <a:buClr>
                <a:srgbClr val="61738E"/>
              </a:buClr>
              <a:buSzPts val="1100"/>
              <a:buFont typeface="Times New Roman"/>
              <a:buAutoNum type="arabicPeriod"/>
            </a:pPr>
            <a:r>
              <a:rPr b="1" lang="en-GB" sz="1100">
                <a:solidFill>
                  <a:srgbClr val="61738E"/>
                </a:solidFill>
                <a:highlight>
                  <a:srgbClr val="FAFBFC"/>
                </a:highlight>
                <a:latin typeface="Times New Roman"/>
                <a:ea typeface="Times New Roman"/>
                <a:cs typeface="Times New Roman"/>
                <a:sym typeface="Times New Roman"/>
              </a:rPr>
              <a:t>Mark tag -</a:t>
            </a:r>
            <a:endParaRPr b="1" sz="1100">
              <a:solidFill>
                <a:srgbClr val="61738E"/>
              </a:solidFill>
              <a:highlight>
                <a:srgbClr val="FAFBFC"/>
              </a:highlight>
              <a:latin typeface="Times New Roman"/>
              <a:ea typeface="Times New Roman"/>
              <a:cs typeface="Times New Roman"/>
              <a:sym typeface="Times New Roman"/>
            </a:endParaRPr>
          </a:p>
          <a:p>
            <a:pPr indent="-292100" lvl="0" marL="914400" rtl="0" algn="l">
              <a:lnSpc>
                <a:spcPct val="115000"/>
              </a:lnSpc>
              <a:spcBef>
                <a:spcPts val="0"/>
              </a:spcBef>
              <a:spcAft>
                <a:spcPts val="0"/>
              </a:spcAft>
              <a:buClr>
                <a:srgbClr val="61738E"/>
              </a:buClr>
              <a:buSzPts val="1000"/>
              <a:buFont typeface="Times New Roman"/>
              <a:buChar char="❏"/>
            </a:pPr>
            <a:r>
              <a:rPr lang="en-GB" sz="1000">
                <a:solidFill>
                  <a:srgbClr val="61738E"/>
                </a:solidFill>
                <a:highlight>
                  <a:srgbClr val="FAFBFC"/>
                </a:highlight>
                <a:latin typeface="Times New Roman"/>
                <a:ea typeface="Times New Roman"/>
                <a:cs typeface="Times New Roman"/>
                <a:sym typeface="Times New Roman"/>
              </a:rPr>
              <a:t>This tag was introduced in HTML5.</a:t>
            </a:r>
            <a:endParaRPr sz="1000">
              <a:solidFill>
                <a:srgbClr val="61738E"/>
              </a:solidFill>
              <a:highlight>
                <a:srgbClr val="FAFBFC"/>
              </a:highlight>
              <a:latin typeface="Times New Roman"/>
              <a:ea typeface="Times New Roman"/>
              <a:cs typeface="Times New Roman"/>
              <a:sym typeface="Times New Roman"/>
            </a:endParaRPr>
          </a:p>
          <a:p>
            <a:pPr indent="-292100" lvl="0" marL="914400" rtl="0" algn="l">
              <a:lnSpc>
                <a:spcPct val="115000"/>
              </a:lnSpc>
              <a:spcBef>
                <a:spcPts val="0"/>
              </a:spcBef>
              <a:spcAft>
                <a:spcPts val="0"/>
              </a:spcAft>
              <a:buClr>
                <a:srgbClr val="61738E"/>
              </a:buClr>
              <a:buSzPts val="1000"/>
              <a:buFont typeface="Times New Roman"/>
              <a:buChar char="❏"/>
            </a:pPr>
            <a:r>
              <a:rPr lang="en-GB" sz="1000">
                <a:solidFill>
                  <a:srgbClr val="61738E"/>
                </a:solidFill>
                <a:highlight>
                  <a:srgbClr val="FAFBFC"/>
                </a:highlight>
                <a:latin typeface="Times New Roman"/>
                <a:ea typeface="Times New Roman"/>
                <a:cs typeface="Times New Roman"/>
                <a:sym typeface="Times New Roman"/>
              </a:rPr>
              <a:t>Mark tag is used to highlight a word in a sentence.</a:t>
            </a:r>
            <a:endParaRPr sz="1000">
              <a:solidFill>
                <a:srgbClr val="61738E"/>
              </a:solidFill>
              <a:highlight>
                <a:srgbClr val="FAFBFC"/>
              </a:highlight>
              <a:latin typeface="Times New Roman"/>
              <a:ea typeface="Times New Roman"/>
              <a:cs typeface="Times New Roman"/>
              <a:sym typeface="Times New Roman"/>
            </a:endParaRPr>
          </a:p>
          <a:p>
            <a:pPr indent="-292100" lvl="0" marL="914400" rtl="0" algn="l">
              <a:lnSpc>
                <a:spcPct val="115000"/>
              </a:lnSpc>
              <a:spcBef>
                <a:spcPts val="0"/>
              </a:spcBef>
              <a:spcAft>
                <a:spcPts val="0"/>
              </a:spcAft>
              <a:buClr>
                <a:srgbClr val="61738E"/>
              </a:buClr>
              <a:buSzPts val="1000"/>
              <a:buFont typeface="Times New Roman"/>
              <a:buChar char="❏"/>
            </a:pPr>
            <a:r>
              <a:rPr lang="en-GB" sz="1000">
                <a:solidFill>
                  <a:srgbClr val="61738E"/>
                </a:solidFill>
                <a:highlight>
                  <a:srgbClr val="FAFBFC"/>
                </a:highlight>
                <a:latin typeface="Times New Roman"/>
                <a:ea typeface="Times New Roman"/>
                <a:cs typeface="Times New Roman"/>
                <a:sym typeface="Times New Roman"/>
              </a:rPr>
              <a:t>Mark tag highlights the words by giving them a </a:t>
            </a:r>
            <a:r>
              <a:rPr b="1" lang="en-GB" sz="1000">
                <a:solidFill>
                  <a:srgbClr val="61738E"/>
                </a:solidFill>
                <a:highlight>
                  <a:srgbClr val="FAFBFC"/>
                </a:highlight>
                <a:latin typeface="Times New Roman"/>
                <a:ea typeface="Times New Roman"/>
                <a:cs typeface="Times New Roman"/>
                <a:sym typeface="Times New Roman"/>
              </a:rPr>
              <a:t>yellow background</a:t>
            </a:r>
            <a:r>
              <a:rPr lang="en-GB" sz="1000">
                <a:solidFill>
                  <a:srgbClr val="61738E"/>
                </a:solidFill>
                <a:highlight>
                  <a:srgbClr val="FAFBFC"/>
                </a:highlight>
                <a:latin typeface="Times New Roman"/>
                <a:ea typeface="Times New Roman"/>
                <a:cs typeface="Times New Roman"/>
                <a:sym typeface="Times New Roman"/>
              </a:rPr>
              <a:t>. It is supported by all major browsers.</a:t>
            </a:r>
            <a:endParaRPr sz="1000">
              <a:solidFill>
                <a:srgbClr val="61738E"/>
              </a:solidFill>
              <a:highlight>
                <a:srgbClr val="FAFBFC"/>
              </a:highlight>
              <a:latin typeface="Times New Roman"/>
              <a:ea typeface="Times New Roman"/>
              <a:cs typeface="Times New Roman"/>
              <a:sym typeface="Times New Roman"/>
            </a:endParaRPr>
          </a:p>
          <a:p>
            <a:pPr indent="-292100" lvl="0" marL="914400" rtl="0" algn="l">
              <a:lnSpc>
                <a:spcPct val="115000"/>
              </a:lnSpc>
              <a:spcBef>
                <a:spcPts val="0"/>
              </a:spcBef>
              <a:spcAft>
                <a:spcPts val="0"/>
              </a:spcAft>
              <a:buClr>
                <a:srgbClr val="FF0000"/>
              </a:buClr>
              <a:buSzPts val="1000"/>
              <a:buFont typeface="Times New Roman"/>
              <a:buChar char="❏"/>
            </a:pPr>
            <a:r>
              <a:rPr b="1" lang="en-GB" sz="1000">
                <a:solidFill>
                  <a:srgbClr val="FF0000"/>
                </a:solidFill>
                <a:highlight>
                  <a:srgbClr val="FAFBFC"/>
                </a:highlight>
                <a:latin typeface="Times New Roman"/>
                <a:ea typeface="Times New Roman"/>
                <a:cs typeface="Times New Roman"/>
                <a:sym typeface="Times New Roman"/>
              </a:rPr>
              <a:t>&lt;mark&gt;Formatting tags&lt;/mark</a:t>
            </a:r>
            <a:endParaRPr b="1" sz="1000">
              <a:solidFill>
                <a:srgbClr val="FF0000"/>
              </a:solidFill>
              <a:highlight>
                <a:srgbClr val="FAFBFC"/>
              </a:highlight>
              <a:latin typeface="Times New Roman"/>
              <a:ea typeface="Times New Roman"/>
              <a:cs typeface="Times New Roman"/>
              <a:sym typeface="Times New Roman"/>
            </a:endParaRPr>
          </a:p>
          <a:p>
            <a:pPr indent="0" lvl="0" marL="0" rtl="0" algn="l">
              <a:lnSpc>
                <a:spcPct val="150000"/>
              </a:lnSpc>
              <a:spcBef>
                <a:spcPts val="1000"/>
              </a:spcBef>
              <a:spcAft>
                <a:spcPts val="1000"/>
              </a:spcAft>
              <a:buNone/>
            </a:pPr>
            <a:r>
              <a:t/>
            </a:r>
            <a:endParaRPr b="1" sz="1100">
              <a:solidFill>
                <a:srgbClr val="61738E"/>
              </a:solidFill>
              <a:highlight>
                <a:srgbClr val="FAFBFC"/>
              </a:highlight>
              <a:latin typeface="Times New Roman"/>
              <a:ea typeface="Times New Roman"/>
              <a:cs typeface="Times New Roman"/>
              <a:sym typeface="Times New Roman"/>
            </a:endParaRPr>
          </a:p>
        </p:txBody>
      </p:sp>
      <p:pic>
        <p:nvPicPr>
          <p:cNvPr id="209" name="Google Shape;209;p32"/>
          <p:cNvPicPr preferRelativeResize="0"/>
          <p:nvPr/>
        </p:nvPicPr>
        <p:blipFill>
          <a:blip r:embed="rId3">
            <a:alphaModFix/>
          </a:blip>
          <a:stretch>
            <a:fillRect/>
          </a:stretch>
        </p:blipFill>
        <p:spPr>
          <a:xfrm>
            <a:off x="915375" y="4369700"/>
            <a:ext cx="2685574" cy="571500"/>
          </a:xfrm>
          <a:prstGeom prst="rect">
            <a:avLst/>
          </a:prstGeom>
          <a:noFill/>
          <a:ln>
            <a:noFill/>
          </a:ln>
        </p:spPr>
      </p:pic>
      <p:grpSp>
        <p:nvGrpSpPr>
          <p:cNvPr id="210" name="Google Shape;210;p32"/>
          <p:cNvGrpSpPr/>
          <p:nvPr/>
        </p:nvGrpSpPr>
        <p:grpSpPr>
          <a:xfrm>
            <a:off x="7151025" y="4212800"/>
            <a:ext cx="1982285" cy="728400"/>
            <a:chOff x="6741675" y="4376900"/>
            <a:chExt cx="2544000" cy="728400"/>
          </a:xfrm>
        </p:grpSpPr>
        <p:sp>
          <p:nvSpPr>
            <p:cNvPr id="211" name="Google Shape;211;p32"/>
            <p:cNvSpPr/>
            <p:nvPr/>
          </p:nvSpPr>
          <p:spPr>
            <a:xfrm>
              <a:off x="6741675" y="4376900"/>
              <a:ext cx="2544000" cy="7284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212" name="Google Shape;212;p32"/>
            <p:cNvSpPr txBox="1"/>
            <p:nvPr/>
          </p:nvSpPr>
          <p:spPr>
            <a:xfrm>
              <a:off x="7166500" y="4541000"/>
              <a:ext cx="148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a:latin typeface="Open Sans"/>
                  <a:ea typeface="Open Sans"/>
                  <a:cs typeface="Open Sans"/>
                  <a:sym typeface="Open Sans"/>
                </a:rPr>
                <a:t>Continues </a:t>
              </a:r>
              <a:endParaRPr b="1">
                <a:latin typeface="Open Sans"/>
                <a:ea typeface="Open Sans"/>
                <a:cs typeface="Open Sans"/>
                <a:sym typeface="Open Sans"/>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33"/>
          <p:cNvSpPr txBox="1"/>
          <p:nvPr/>
        </p:nvSpPr>
        <p:spPr>
          <a:xfrm>
            <a:off x="121400" y="370400"/>
            <a:ext cx="9144000" cy="4362600"/>
          </a:xfrm>
          <a:prstGeom prst="rect">
            <a:avLst/>
          </a:prstGeom>
          <a:noFill/>
          <a:ln>
            <a:noFill/>
          </a:ln>
        </p:spPr>
        <p:txBody>
          <a:bodyPr anchorCtr="0" anchor="t" bIns="91425" lIns="91425" spcFirstLastPara="1" rIns="91425" wrap="square" tIns="91425">
            <a:spAutoFit/>
          </a:bodyPr>
          <a:lstStyle/>
          <a:p>
            <a:pPr indent="-298450" lvl="0" marL="457200" rtl="0" algn="l">
              <a:lnSpc>
                <a:spcPct val="115000"/>
              </a:lnSpc>
              <a:spcBef>
                <a:spcPts val="1000"/>
              </a:spcBef>
              <a:spcAft>
                <a:spcPts val="0"/>
              </a:spcAft>
              <a:buClr>
                <a:srgbClr val="61738E"/>
              </a:buClr>
              <a:buSzPts val="1100"/>
              <a:buFont typeface="Times New Roman"/>
              <a:buAutoNum type="arabicPeriod"/>
            </a:pPr>
            <a:r>
              <a:rPr b="1" lang="en-GB" sz="1100">
                <a:solidFill>
                  <a:srgbClr val="61738E"/>
                </a:solidFill>
                <a:highlight>
                  <a:srgbClr val="FAFBFC"/>
                </a:highlight>
                <a:latin typeface="Times New Roman"/>
                <a:ea typeface="Times New Roman"/>
                <a:cs typeface="Times New Roman"/>
                <a:sym typeface="Times New Roman"/>
              </a:rPr>
              <a:t>Strike tag</a:t>
            </a:r>
            <a:endParaRPr b="1" sz="1100">
              <a:solidFill>
                <a:srgbClr val="61738E"/>
              </a:solidFill>
              <a:highlight>
                <a:srgbClr val="FAFBFC"/>
              </a:highlight>
              <a:latin typeface="Times New Roman"/>
              <a:ea typeface="Times New Roman"/>
              <a:cs typeface="Times New Roman"/>
              <a:sym typeface="Times New Roman"/>
            </a:endParaRPr>
          </a:p>
          <a:p>
            <a:pPr indent="0" lvl="0" marL="457200" rtl="0" algn="l">
              <a:lnSpc>
                <a:spcPct val="115000"/>
              </a:lnSpc>
              <a:spcBef>
                <a:spcPts val="1000"/>
              </a:spcBef>
              <a:spcAft>
                <a:spcPts val="0"/>
              </a:spcAft>
              <a:buNone/>
            </a:pPr>
            <a:r>
              <a:rPr lang="en-GB" sz="1100">
                <a:solidFill>
                  <a:srgbClr val="61738E"/>
                </a:solidFill>
                <a:highlight>
                  <a:srgbClr val="FAFBFC"/>
                </a:highlight>
                <a:latin typeface="Times New Roman"/>
                <a:ea typeface="Times New Roman"/>
                <a:cs typeface="Times New Roman"/>
                <a:sym typeface="Times New Roman"/>
              </a:rPr>
              <a:t>In HTML4 </a:t>
            </a:r>
            <a:r>
              <a:rPr lang="en-GB" sz="1100">
                <a:solidFill>
                  <a:schemeClr val="dk1"/>
                </a:solidFill>
                <a:highlight>
                  <a:srgbClr val="FAFBFC"/>
                </a:highlight>
                <a:latin typeface="Times New Roman"/>
                <a:ea typeface="Times New Roman"/>
                <a:cs typeface="Times New Roman"/>
                <a:sym typeface="Times New Roman"/>
              </a:rPr>
              <a:t>&lt;strike&gt;</a:t>
            </a:r>
            <a:r>
              <a:rPr lang="en-GB" sz="1100">
                <a:solidFill>
                  <a:srgbClr val="61738E"/>
                </a:solidFill>
                <a:highlight>
                  <a:srgbClr val="FAFBFC"/>
                </a:highlight>
                <a:latin typeface="Times New Roman"/>
                <a:ea typeface="Times New Roman"/>
                <a:cs typeface="Times New Roman"/>
                <a:sym typeface="Times New Roman"/>
              </a:rPr>
              <a:t> tag is used to put a horizontal line through words. It can be used in articles to show that some items are deleted or updated from a list or article.</a:t>
            </a:r>
            <a:endParaRPr sz="1100">
              <a:solidFill>
                <a:srgbClr val="61738E"/>
              </a:solidFill>
              <a:highlight>
                <a:srgbClr val="FAFBFC"/>
              </a:highlight>
              <a:latin typeface="Times New Roman"/>
              <a:ea typeface="Times New Roman"/>
              <a:cs typeface="Times New Roman"/>
              <a:sym typeface="Times New Roman"/>
            </a:endParaRPr>
          </a:p>
          <a:p>
            <a:pPr indent="0" lvl="0" marL="457200" rtl="0" algn="l">
              <a:lnSpc>
                <a:spcPct val="115000"/>
              </a:lnSpc>
              <a:spcBef>
                <a:spcPts val="1000"/>
              </a:spcBef>
              <a:spcAft>
                <a:spcPts val="0"/>
              </a:spcAft>
              <a:buNone/>
            </a:pPr>
            <a:r>
              <a:rPr lang="en-GB" sz="1100">
                <a:solidFill>
                  <a:srgbClr val="61738E"/>
                </a:solidFill>
                <a:highlight>
                  <a:srgbClr val="FAFBFC"/>
                </a:highlight>
                <a:latin typeface="Times New Roman"/>
                <a:ea typeface="Times New Roman"/>
                <a:cs typeface="Times New Roman"/>
                <a:sym typeface="Times New Roman"/>
              </a:rPr>
              <a:t>In HTML5 </a:t>
            </a:r>
            <a:r>
              <a:rPr lang="en-GB" sz="1100">
                <a:solidFill>
                  <a:schemeClr val="dk1"/>
                </a:solidFill>
                <a:highlight>
                  <a:srgbClr val="FAFBFC"/>
                </a:highlight>
                <a:latin typeface="Times New Roman"/>
                <a:ea typeface="Times New Roman"/>
                <a:cs typeface="Times New Roman"/>
                <a:sym typeface="Times New Roman"/>
              </a:rPr>
              <a:t>&lt;s&gt;</a:t>
            </a:r>
            <a:r>
              <a:rPr lang="en-GB" sz="1100">
                <a:solidFill>
                  <a:srgbClr val="61738E"/>
                </a:solidFill>
                <a:highlight>
                  <a:srgbClr val="FAFBFC"/>
                </a:highlight>
                <a:latin typeface="Times New Roman"/>
                <a:ea typeface="Times New Roman"/>
                <a:cs typeface="Times New Roman"/>
                <a:sym typeface="Times New Roman"/>
              </a:rPr>
              <a:t> tag is used to write striked text. It is used when a word is no longer relevent or requierd in an article. We should not use </a:t>
            </a:r>
            <a:r>
              <a:rPr lang="en-GB" sz="1100">
                <a:solidFill>
                  <a:schemeClr val="dk1"/>
                </a:solidFill>
                <a:highlight>
                  <a:srgbClr val="FAFBFC"/>
                </a:highlight>
                <a:latin typeface="Times New Roman"/>
                <a:ea typeface="Times New Roman"/>
                <a:cs typeface="Times New Roman"/>
                <a:sym typeface="Times New Roman"/>
              </a:rPr>
              <a:t>&lt;s&gt;</a:t>
            </a:r>
            <a:r>
              <a:rPr lang="en-GB" sz="1100">
                <a:solidFill>
                  <a:srgbClr val="61738E"/>
                </a:solidFill>
                <a:highlight>
                  <a:srgbClr val="FAFBFC"/>
                </a:highlight>
                <a:latin typeface="Times New Roman"/>
                <a:ea typeface="Times New Roman"/>
                <a:cs typeface="Times New Roman"/>
                <a:sym typeface="Times New Roman"/>
              </a:rPr>
              <a:t> tag to represent deleted text </a:t>
            </a:r>
            <a:r>
              <a:rPr lang="en-GB" sz="1100">
                <a:solidFill>
                  <a:schemeClr val="dk1"/>
                </a:solidFill>
                <a:highlight>
                  <a:srgbClr val="FAFBFC"/>
                </a:highlight>
                <a:latin typeface="Times New Roman"/>
                <a:ea typeface="Times New Roman"/>
                <a:cs typeface="Times New Roman"/>
                <a:sym typeface="Times New Roman"/>
              </a:rPr>
              <a:t>&lt;del&gt;</a:t>
            </a:r>
            <a:r>
              <a:rPr lang="en-GB" sz="1100">
                <a:solidFill>
                  <a:srgbClr val="61738E"/>
                </a:solidFill>
                <a:highlight>
                  <a:srgbClr val="FAFBFC"/>
                </a:highlight>
                <a:latin typeface="Times New Roman"/>
                <a:ea typeface="Times New Roman"/>
                <a:cs typeface="Times New Roman"/>
                <a:sym typeface="Times New Roman"/>
              </a:rPr>
              <a:t> tag must be used in that case.</a:t>
            </a:r>
            <a:endParaRPr sz="1100">
              <a:solidFill>
                <a:srgbClr val="61738E"/>
              </a:solidFill>
              <a:highlight>
                <a:srgbClr val="FAFBFC"/>
              </a:highlight>
              <a:latin typeface="Times New Roman"/>
              <a:ea typeface="Times New Roman"/>
              <a:cs typeface="Times New Roman"/>
              <a:sym typeface="Times New Roman"/>
            </a:endParaRPr>
          </a:p>
          <a:p>
            <a:pPr indent="0" lvl="0" marL="457200" rtl="0" algn="l">
              <a:lnSpc>
                <a:spcPct val="115000"/>
              </a:lnSpc>
              <a:spcBef>
                <a:spcPts val="1000"/>
              </a:spcBef>
              <a:spcAft>
                <a:spcPts val="0"/>
              </a:spcAft>
              <a:buNone/>
            </a:pPr>
            <a:r>
              <a:rPr lang="en-GB" sz="1100">
                <a:solidFill>
                  <a:srgbClr val="61738E"/>
                </a:solidFill>
                <a:highlight>
                  <a:srgbClr val="FFFFFF"/>
                </a:highlight>
                <a:latin typeface="Times New Roman"/>
                <a:ea typeface="Times New Roman"/>
                <a:cs typeface="Times New Roman"/>
                <a:sym typeface="Times New Roman"/>
              </a:rPr>
              <a:t>NOTE- </a:t>
            </a:r>
            <a:r>
              <a:rPr lang="en-GB" sz="1100">
                <a:solidFill>
                  <a:schemeClr val="dk1"/>
                </a:solidFill>
                <a:highlight>
                  <a:srgbClr val="FFFFFF"/>
                </a:highlight>
                <a:latin typeface="Times New Roman"/>
                <a:ea typeface="Times New Roman"/>
                <a:cs typeface="Times New Roman"/>
                <a:sym typeface="Times New Roman"/>
              </a:rPr>
              <a:t>&lt;strike&gt;</a:t>
            </a:r>
            <a:r>
              <a:rPr lang="en-GB" sz="1100">
                <a:solidFill>
                  <a:srgbClr val="61738E"/>
                </a:solidFill>
                <a:highlight>
                  <a:srgbClr val="FFFFFF"/>
                </a:highlight>
                <a:latin typeface="Times New Roman"/>
                <a:ea typeface="Times New Roman"/>
                <a:cs typeface="Times New Roman"/>
                <a:sym typeface="Times New Roman"/>
              </a:rPr>
              <a:t> tag is not supported in HTML 5. We can use </a:t>
            </a:r>
            <a:r>
              <a:rPr lang="en-GB" sz="1100">
                <a:solidFill>
                  <a:schemeClr val="dk1"/>
                </a:solidFill>
                <a:highlight>
                  <a:srgbClr val="FFFFFF"/>
                </a:highlight>
                <a:latin typeface="Times New Roman"/>
                <a:ea typeface="Times New Roman"/>
                <a:cs typeface="Times New Roman"/>
                <a:sym typeface="Times New Roman"/>
              </a:rPr>
              <a:t>&lt;s&gt;</a:t>
            </a:r>
            <a:r>
              <a:rPr lang="en-GB" sz="1100">
                <a:solidFill>
                  <a:srgbClr val="61738E"/>
                </a:solidFill>
                <a:highlight>
                  <a:srgbClr val="FFFFFF"/>
                </a:highlight>
                <a:latin typeface="Times New Roman"/>
                <a:ea typeface="Times New Roman"/>
                <a:cs typeface="Times New Roman"/>
                <a:sym typeface="Times New Roman"/>
              </a:rPr>
              <a:t> or </a:t>
            </a:r>
            <a:r>
              <a:rPr lang="en-GB" sz="1100">
                <a:solidFill>
                  <a:schemeClr val="dk1"/>
                </a:solidFill>
                <a:highlight>
                  <a:srgbClr val="FFFFFF"/>
                </a:highlight>
                <a:latin typeface="Times New Roman"/>
                <a:ea typeface="Times New Roman"/>
                <a:cs typeface="Times New Roman"/>
                <a:sym typeface="Times New Roman"/>
              </a:rPr>
              <a:t>&lt;del&gt;</a:t>
            </a:r>
            <a:r>
              <a:rPr lang="en-GB" sz="1100">
                <a:solidFill>
                  <a:srgbClr val="61738E"/>
                </a:solidFill>
                <a:highlight>
                  <a:srgbClr val="FFFFFF"/>
                </a:highlight>
                <a:latin typeface="Times New Roman"/>
                <a:ea typeface="Times New Roman"/>
                <a:cs typeface="Times New Roman"/>
                <a:sym typeface="Times New Roman"/>
              </a:rPr>
              <a:t> instead.</a:t>
            </a:r>
            <a:endParaRPr sz="1100">
              <a:solidFill>
                <a:srgbClr val="61738E"/>
              </a:solidFill>
              <a:highlight>
                <a:srgbClr val="FFFFFF"/>
              </a:highlight>
              <a:latin typeface="Times New Roman"/>
              <a:ea typeface="Times New Roman"/>
              <a:cs typeface="Times New Roman"/>
              <a:sym typeface="Times New Roman"/>
            </a:endParaRPr>
          </a:p>
          <a:p>
            <a:pPr indent="0" lvl="0" marL="457200" rtl="0" algn="l">
              <a:lnSpc>
                <a:spcPct val="115000"/>
              </a:lnSpc>
              <a:spcBef>
                <a:spcPts val="1000"/>
              </a:spcBef>
              <a:spcAft>
                <a:spcPts val="0"/>
              </a:spcAft>
              <a:buNone/>
            </a:pPr>
            <a:r>
              <a:rPr b="1" lang="en-GB" sz="1100">
                <a:solidFill>
                  <a:srgbClr val="FF0000"/>
                </a:solidFill>
                <a:highlight>
                  <a:srgbClr val="FFFFFF"/>
                </a:highlight>
                <a:latin typeface="Times New Roman"/>
                <a:ea typeface="Times New Roman"/>
                <a:cs typeface="Times New Roman"/>
                <a:sym typeface="Times New Roman"/>
              </a:rPr>
              <a:t>&lt;strike&gt;Text&lt;/strike&gt;</a:t>
            </a:r>
            <a:endParaRPr b="1" sz="1100">
              <a:solidFill>
                <a:srgbClr val="FF0000"/>
              </a:solidFill>
              <a:highlight>
                <a:srgbClr val="FFFFFF"/>
              </a:highlight>
              <a:latin typeface="Times New Roman"/>
              <a:ea typeface="Times New Roman"/>
              <a:cs typeface="Times New Roman"/>
              <a:sym typeface="Times New Roman"/>
            </a:endParaRPr>
          </a:p>
          <a:p>
            <a:pPr indent="0" lvl="0" marL="457200" rtl="0" algn="l">
              <a:lnSpc>
                <a:spcPct val="115000"/>
              </a:lnSpc>
              <a:spcBef>
                <a:spcPts val="1000"/>
              </a:spcBef>
              <a:spcAft>
                <a:spcPts val="0"/>
              </a:spcAft>
              <a:buNone/>
            </a:pPr>
            <a:r>
              <a:rPr b="1" lang="en-GB" sz="1100">
                <a:solidFill>
                  <a:srgbClr val="FF0000"/>
                </a:solidFill>
                <a:highlight>
                  <a:srgbClr val="FFFFFF"/>
                </a:highlight>
                <a:latin typeface="Times New Roman"/>
                <a:ea typeface="Times New Roman"/>
                <a:cs typeface="Times New Roman"/>
                <a:sym typeface="Times New Roman"/>
              </a:rPr>
              <a:t>&lt;s&gt;Text&lt;/s&gt;</a:t>
            </a:r>
            <a:endParaRPr b="1" sz="1100">
              <a:solidFill>
                <a:srgbClr val="FF0000"/>
              </a:solidFill>
              <a:highlight>
                <a:srgbClr val="FFFFFF"/>
              </a:highlight>
              <a:latin typeface="Times New Roman"/>
              <a:ea typeface="Times New Roman"/>
              <a:cs typeface="Times New Roman"/>
              <a:sym typeface="Times New Roman"/>
            </a:endParaRPr>
          </a:p>
          <a:p>
            <a:pPr indent="0" lvl="0" marL="457200" rtl="0" algn="l">
              <a:lnSpc>
                <a:spcPct val="115000"/>
              </a:lnSpc>
              <a:spcBef>
                <a:spcPts val="1000"/>
              </a:spcBef>
              <a:spcAft>
                <a:spcPts val="0"/>
              </a:spcAft>
              <a:buNone/>
            </a:pPr>
            <a:r>
              <a:rPr b="1" lang="en-GB" sz="1100">
                <a:solidFill>
                  <a:srgbClr val="FF0000"/>
                </a:solidFill>
                <a:highlight>
                  <a:srgbClr val="FFFFFF"/>
                </a:highlight>
                <a:latin typeface="Times New Roman"/>
                <a:ea typeface="Times New Roman"/>
                <a:cs typeface="Times New Roman"/>
                <a:sym typeface="Times New Roman"/>
              </a:rPr>
              <a:t>&lt;del&gt;Text&lt;/del&gt;</a:t>
            </a:r>
            <a:endParaRPr sz="1100">
              <a:solidFill>
                <a:srgbClr val="61738E"/>
              </a:solidFill>
              <a:highlight>
                <a:srgbClr val="FAFBFC"/>
              </a:highlight>
              <a:latin typeface="Times New Roman"/>
              <a:ea typeface="Times New Roman"/>
              <a:cs typeface="Times New Roman"/>
              <a:sym typeface="Times New Roman"/>
            </a:endParaRPr>
          </a:p>
          <a:p>
            <a:pPr indent="-298450" lvl="0" marL="457200" rtl="0" algn="l">
              <a:lnSpc>
                <a:spcPct val="115000"/>
              </a:lnSpc>
              <a:spcBef>
                <a:spcPts val="1000"/>
              </a:spcBef>
              <a:spcAft>
                <a:spcPts val="0"/>
              </a:spcAft>
              <a:buClr>
                <a:srgbClr val="61738E"/>
              </a:buClr>
              <a:buSzPts val="1100"/>
              <a:buFont typeface="Times New Roman"/>
              <a:buAutoNum type="arabicPeriod"/>
            </a:pPr>
            <a:r>
              <a:rPr b="1" lang="en-GB" sz="1100">
                <a:solidFill>
                  <a:srgbClr val="61738E"/>
                </a:solidFill>
                <a:highlight>
                  <a:srgbClr val="FAFBFC"/>
                </a:highlight>
                <a:latin typeface="Times New Roman"/>
                <a:ea typeface="Times New Roman"/>
                <a:cs typeface="Times New Roman"/>
                <a:sym typeface="Times New Roman"/>
              </a:rPr>
              <a:t>Subscript tag- </a:t>
            </a:r>
            <a:r>
              <a:rPr lang="en-GB" sz="1100">
                <a:solidFill>
                  <a:srgbClr val="61738E"/>
                </a:solidFill>
                <a:highlight>
                  <a:srgbClr val="FAFBFC"/>
                </a:highlight>
                <a:latin typeface="Times New Roman"/>
                <a:ea typeface="Times New Roman"/>
                <a:cs typeface="Times New Roman"/>
                <a:sym typeface="Times New Roman"/>
              </a:rPr>
              <a:t>A Subscript is a letter, symbol or a number which is usually in a smaller font size and half a character below the normal line. Subscript tags are used to write chemical formulas like </a:t>
            </a:r>
            <a:endParaRPr sz="1100">
              <a:solidFill>
                <a:srgbClr val="61738E"/>
              </a:solidFill>
              <a:highlight>
                <a:srgbClr val="FAFBFC"/>
              </a:highlight>
              <a:latin typeface="Times New Roman"/>
              <a:ea typeface="Times New Roman"/>
              <a:cs typeface="Times New Roman"/>
              <a:sym typeface="Times New Roman"/>
            </a:endParaRPr>
          </a:p>
          <a:p>
            <a:pPr indent="0" lvl="0" marL="457200" rtl="0" algn="l">
              <a:lnSpc>
                <a:spcPct val="115000"/>
              </a:lnSpc>
              <a:spcBef>
                <a:spcPts val="1000"/>
              </a:spcBef>
              <a:spcAft>
                <a:spcPts val="0"/>
              </a:spcAft>
              <a:buNone/>
            </a:pPr>
            <a:r>
              <a:rPr b="1" lang="en-GB" sz="1100">
                <a:solidFill>
                  <a:srgbClr val="FF0000"/>
                </a:solidFill>
                <a:latin typeface="Times New Roman"/>
                <a:ea typeface="Times New Roman"/>
                <a:cs typeface="Times New Roman"/>
                <a:sym typeface="Times New Roman"/>
              </a:rPr>
              <a:t>H&lt;sub&gt;2&lt;/sub&gt;O</a:t>
            </a:r>
            <a:endParaRPr b="1" sz="1100">
              <a:solidFill>
                <a:srgbClr val="FF0000"/>
              </a:solidFill>
              <a:latin typeface="Times New Roman"/>
              <a:ea typeface="Times New Roman"/>
              <a:cs typeface="Times New Roman"/>
              <a:sym typeface="Times New Roman"/>
            </a:endParaRPr>
          </a:p>
          <a:p>
            <a:pPr indent="-298450" lvl="0" marL="457200" rtl="0" algn="l">
              <a:lnSpc>
                <a:spcPct val="115000"/>
              </a:lnSpc>
              <a:spcBef>
                <a:spcPts val="1000"/>
              </a:spcBef>
              <a:spcAft>
                <a:spcPts val="0"/>
              </a:spcAft>
              <a:buClr>
                <a:srgbClr val="61738E"/>
              </a:buClr>
              <a:buSzPts val="1100"/>
              <a:buFont typeface="Times New Roman"/>
              <a:buAutoNum type="arabicPeriod"/>
            </a:pPr>
            <a:r>
              <a:rPr b="1" lang="en-GB" sz="1100">
                <a:solidFill>
                  <a:srgbClr val="61738E"/>
                </a:solidFill>
                <a:highlight>
                  <a:srgbClr val="FAFBFC"/>
                </a:highlight>
                <a:latin typeface="Times New Roman"/>
                <a:ea typeface="Times New Roman"/>
                <a:cs typeface="Times New Roman"/>
                <a:sym typeface="Times New Roman"/>
              </a:rPr>
              <a:t>Superscript tag- </a:t>
            </a:r>
            <a:r>
              <a:rPr lang="en-GB" sz="1100">
                <a:solidFill>
                  <a:srgbClr val="61738E"/>
                </a:solidFill>
                <a:highlight>
                  <a:srgbClr val="FAFBFC"/>
                </a:highlight>
                <a:latin typeface="Times New Roman"/>
                <a:ea typeface="Times New Roman"/>
                <a:cs typeface="Times New Roman"/>
                <a:sym typeface="Times New Roman"/>
              </a:rPr>
              <a:t>A Superscript is a number, letter or symbol which is usually in a smaller font size and half a character above the normal line. Superscript tags are used to write mathematical equations</a:t>
            </a:r>
            <a:endParaRPr sz="1100">
              <a:solidFill>
                <a:srgbClr val="61738E"/>
              </a:solidFill>
              <a:highlight>
                <a:srgbClr val="FAFBFC"/>
              </a:highlight>
              <a:latin typeface="Times New Roman"/>
              <a:ea typeface="Times New Roman"/>
              <a:cs typeface="Times New Roman"/>
              <a:sym typeface="Times New Roman"/>
            </a:endParaRPr>
          </a:p>
          <a:p>
            <a:pPr indent="0" lvl="0" marL="457200" rtl="0" algn="l">
              <a:lnSpc>
                <a:spcPct val="115000"/>
              </a:lnSpc>
              <a:spcBef>
                <a:spcPts val="1000"/>
              </a:spcBef>
              <a:spcAft>
                <a:spcPts val="1000"/>
              </a:spcAft>
              <a:buClr>
                <a:schemeClr val="dk1"/>
              </a:buClr>
              <a:buSzPts val="1100"/>
              <a:buFont typeface="Arial"/>
              <a:buNone/>
            </a:pPr>
            <a:r>
              <a:rPr b="1" lang="en-GB" sz="1100">
                <a:solidFill>
                  <a:srgbClr val="FF0000"/>
                </a:solidFill>
                <a:latin typeface="Times New Roman"/>
                <a:ea typeface="Times New Roman"/>
                <a:cs typeface="Times New Roman"/>
                <a:sym typeface="Times New Roman"/>
              </a:rPr>
              <a:t>x&lt;sup&gt;2&lt;/sup&gt;+ y&lt;sup&gt;2&lt;/sup&gt;</a:t>
            </a:r>
            <a:endParaRPr b="1" sz="1100">
              <a:solidFill>
                <a:srgbClr val="FF0000"/>
              </a:solidFill>
              <a:latin typeface="Times New Roman"/>
              <a:ea typeface="Times New Roman"/>
              <a:cs typeface="Times New Roman"/>
              <a:sym typeface="Times New Roman"/>
            </a:endParaRPr>
          </a:p>
        </p:txBody>
      </p:sp>
      <p:pic>
        <p:nvPicPr>
          <p:cNvPr id="218" name="Google Shape;218;p33"/>
          <p:cNvPicPr preferRelativeResize="0"/>
          <p:nvPr/>
        </p:nvPicPr>
        <p:blipFill>
          <a:blip r:embed="rId3">
            <a:alphaModFix/>
          </a:blip>
          <a:stretch>
            <a:fillRect/>
          </a:stretch>
        </p:blipFill>
        <p:spPr>
          <a:xfrm>
            <a:off x="3297500" y="3270750"/>
            <a:ext cx="773800" cy="532500"/>
          </a:xfrm>
          <a:prstGeom prst="rect">
            <a:avLst/>
          </a:prstGeom>
          <a:noFill/>
          <a:ln>
            <a:noFill/>
          </a:ln>
        </p:spPr>
      </p:pic>
      <p:grpSp>
        <p:nvGrpSpPr>
          <p:cNvPr id="219" name="Google Shape;219;p33"/>
          <p:cNvGrpSpPr/>
          <p:nvPr/>
        </p:nvGrpSpPr>
        <p:grpSpPr>
          <a:xfrm>
            <a:off x="7161725" y="4291125"/>
            <a:ext cx="1982285" cy="728400"/>
            <a:chOff x="6741675" y="4376900"/>
            <a:chExt cx="2544000" cy="728400"/>
          </a:xfrm>
        </p:grpSpPr>
        <p:sp>
          <p:nvSpPr>
            <p:cNvPr id="220" name="Google Shape;220;p33"/>
            <p:cNvSpPr/>
            <p:nvPr/>
          </p:nvSpPr>
          <p:spPr>
            <a:xfrm>
              <a:off x="6741675" y="4376900"/>
              <a:ext cx="2544000" cy="7284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221" name="Google Shape;221;p33"/>
            <p:cNvSpPr txBox="1"/>
            <p:nvPr/>
          </p:nvSpPr>
          <p:spPr>
            <a:xfrm>
              <a:off x="7166500" y="4541000"/>
              <a:ext cx="148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a:latin typeface="Open Sans"/>
                  <a:ea typeface="Open Sans"/>
                  <a:cs typeface="Open Sans"/>
                  <a:sym typeface="Open Sans"/>
                </a:rPr>
                <a:t>Continues </a:t>
              </a:r>
              <a:endParaRPr b="1">
                <a:latin typeface="Open Sans"/>
                <a:ea typeface="Open Sans"/>
                <a:cs typeface="Open Sans"/>
                <a:sym typeface="Open Sans"/>
              </a:endParaRPr>
            </a:p>
          </p:txBody>
        </p:sp>
      </p:grpSp>
      <p:sp>
        <p:nvSpPr>
          <p:cNvPr id="222" name="Google Shape;222;p33"/>
          <p:cNvSpPr txBox="1"/>
          <p:nvPr/>
        </p:nvSpPr>
        <p:spPr>
          <a:xfrm>
            <a:off x="0" y="0"/>
            <a:ext cx="3000000" cy="431100"/>
          </a:xfrm>
          <a:prstGeom prst="rect">
            <a:avLst/>
          </a:prstGeom>
          <a:noFill/>
          <a:ln>
            <a:noFill/>
          </a:ln>
        </p:spPr>
        <p:txBody>
          <a:bodyPr anchorCtr="0" anchor="t" bIns="91425" lIns="91425" spcFirstLastPara="1" rIns="91425" wrap="square" tIns="91425">
            <a:spAutoFit/>
          </a:bodyPr>
          <a:lstStyle/>
          <a:p>
            <a:pPr indent="0" lvl="0" marL="457200" rtl="0" algn="l">
              <a:lnSpc>
                <a:spcPct val="150000"/>
              </a:lnSpc>
              <a:spcBef>
                <a:spcPts val="1000"/>
              </a:spcBef>
              <a:spcAft>
                <a:spcPts val="1000"/>
              </a:spcAft>
              <a:buNone/>
            </a:pPr>
            <a:r>
              <a:rPr b="1" lang="en-GB" sz="1600" u="sng">
                <a:solidFill>
                  <a:schemeClr val="dk1"/>
                </a:solidFill>
                <a:latin typeface="Times New Roman"/>
                <a:ea typeface="Times New Roman"/>
                <a:cs typeface="Times New Roman"/>
                <a:sym typeface="Times New Roman"/>
              </a:rPr>
              <a:t>HTML Formatting Tags</a:t>
            </a:r>
            <a:r>
              <a:rPr b="1" lang="en-GB" sz="1600">
                <a:solidFill>
                  <a:schemeClr val="dk1"/>
                </a:solidFill>
                <a:latin typeface="Times New Roman"/>
                <a:ea typeface="Times New Roman"/>
                <a:cs typeface="Times New Roman"/>
                <a:sym typeface="Times New Roman"/>
              </a:rPr>
              <a:t>:</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34"/>
          <p:cNvSpPr txBox="1"/>
          <p:nvPr/>
        </p:nvSpPr>
        <p:spPr>
          <a:xfrm>
            <a:off x="151525" y="88050"/>
            <a:ext cx="30246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600" u="sng">
                <a:solidFill>
                  <a:schemeClr val="dk1"/>
                </a:solidFill>
                <a:latin typeface="Times New Roman"/>
                <a:ea typeface="Times New Roman"/>
                <a:cs typeface="Times New Roman"/>
                <a:sym typeface="Times New Roman"/>
              </a:rPr>
              <a:t>HTML Formatting Tags</a:t>
            </a:r>
            <a:r>
              <a:rPr b="1" lang="en-GB" sz="1600">
                <a:latin typeface="Times New Roman"/>
                <a:ea typeface="Times New Roman"/>
                <a:cs typeface="Times New Roman"/>
                <a:sym typeface="Times New Roman"/>
              </a:rPr>
              <a:t>:</a:t>
            </a:r>
            <a:endParaRPr b="1" sz="1600">
              <a:latin typeface="Times New Roman"/>
              <a:ea typeface="Times New Roman"/>
              <a:cs typeface="Times New Roman"/>
              <a:sym typeface="Times New Roman"/>
            </a:endParaRPr>
          </a:p>
        </p:txBody>
      </p:sp>
      <p:sp>
        <p:nvSpPr>
          <p:cNvPr id="228" name="Google Shape;228;p34"/>
          <p:cNvSpPr txBox="1"/>
          <p:nvPr/>
        </p:nvSpPr>
        <p:spPr>
          <a:xfrm>
            <a:off x="254850" y="519150"/>
            <a:ext cx="8610900" cy="4298400"/>
          </a:xfrm>
          <a:prstGeom prst="rect">
            <a:avLst/>
          </a:prstGeom>
          <a:noFill/>
          <a:ln>
            <a:noFill/>
          </a:ln>
        </p:spPr>
        <p:txBody>
          <a:bodyPr anchorCtr="0" anchor="t" bIns="91425" lIns="91425" spcFirstLastPara="1" rIns="91425" wrap="square" tIns="91425">
            <a:spAutoFit/>
          </a:bodyPr>
          <a:lstStyle/>
          <a:p>
            <a:pPr indent="-298450" lvl="0" marL="457200" rtl="0" algn="l">
              <a:lnSpc>
                <a:spcPct val="150000"/>
              </a:lnSpc>
              <a:spcBef>
                <a:spcPts val="1000"/>
              </a:spcBef>
              <a:spcAft>
                <a:spcPts val="0"/>
              </a:spcAft>
              <a:buClr>
                <a:srgbClr val="61738E"/>
              </a:buClr>
              <a:buSzPts val="1100"/>
              <a:buFont typeface="Times New Roman"/>
              <a:buAutoNum type="arabicPeriod"/>
            </a:pPr>
            <a:r>
              <a:rPr b="1" lang="en-GB" sz="1100">
                <a:solidFill>
                  <a:srgbClr val="61738E"/>
                </a:solidFill>
                <a:highlight>
                  <a:srgbClr val="FAFBFC"/>
                </a:highlight>
                <a:latin typeface="Times New Roman"/>
                <a:ea typeface="Times New Roman"/>
                <a:cs typeface="Times New Roman"/>
                <a:sym typeface="Times New Roman"/>
              </a:rPr>
              <a:t>Deleted and Inserted </a:t>
            </a:r>
            <a:r>
              <a:rPr b="1" lang="en-GB" sz="1100">
                <a:solidFill>
                  <a:srgbClr val="61738E"/>
                </a:solidFill>
                <a:highlight>
                  <a:srgbClr val="FAFBFC"/>
                </a:highlight>
                <a:latin typeface="Times New Roman"/>
                <a:ea typeface="Times New Roman"/>
                <a:cs typeface="Times New Roman"/>
                <a:sym typeface="Times New Roman"/>
              </a:rPr>
              <a:t>tag	</a:t>
            </a:r>
            <a:endParaRPr b="1" sz="1100">
              <a:solidFill>
                <a:srgbClr val="61738E"/>
              </a:solidFill>
              <a:highlight>
                <a:srgbClr val="FAFBFC"/>
              </a:highlight>
              <a:latin typeface="Times New Roman"/>
              <a:ea typeface="Times New Roman"/>
              <a:cs typeface="Times New Roman"/>
              <a:sym typeface="Times New Roman"/>
            </a:endParaRPr>
          </a:p>
          <a:p>
            <a:pPr indent="-298450" lvl="0" marL="914400" rtl="0" algn="l">
              <a:lnSpc>
                <a:spcPct val="115000"/>
              </a:lnSpc>
              <a:spcBef>
                <a:spcPts val="0"/>
              </a:spcBef>
              <a:spcAft>
                <a:spcPts val="0"/>
              </a:spcAft>
              <a:buClr>
                <a:srgbClr val="61738E"/>
              </a:buClr>
              <a:buSzPts val="1100"/>
              <a:buFont typeface="Times New Roman"/>
              <a:buChar char="❏"/>
            </a:pPr>
            <a:r>
              <a:rPr lang="en-GB" sz="1100">
                <a:solidFill>
                  <a:srgbClr val="61738E"/>
                </a:solidFill>
                <a:highlight>
                  <a:srgbClr val="FAFBFC"/>
                </a:highlight>
                <a:latin typeface="Times New Roman"/>
                <a:ea typeface="Times New Roman"/>
                <a:cs typeface="Times New Roman"/>
                <a:sym typeface="Times New Roman"/>
              </a:rPr>
              <a:t>Delete tag is used for text which is no longer required or has to be deleted.</a:t>
            </a:r>
            <a:endParaRPr sz="1100">
              <a:solidFill>
                <a:srgbClr val="61738E"/>
              </a:solidFill>
              <a:highlight>
                <a:srgbClr val="FAFBFC"/>
              </a:highlight>
              <a:latin typeface="Times New Roman"/>
              <a:ea typeface="Times New Roman"/>
              <a:cs typeface="Times New Roman"/>
              <a:sym typeface="Times New Roman"/>
            </a:endParaRPr>
          </a:p>
          <a:p>
            <a:pPr indent="-298450" lvl="0" marL="914400" rtl="0" algn="l">
              <a:lnSpc>
                <a:spcPct val="115000"/>
              </a:lnSpc>
              <a:spcBef>
                <a:spcPts val="0"/>
              </a:spcBef>
              <a:spcAft>
                <a:spcPts val="0"/>
              </a:spcAft>
              <a:buClr>
                <a:srgbClr val="61738E"/>
              </a:buClr>
              <a:buSzPts val="1100"/>
              <a:buFont typeface="Times New Roman"/>
              <a:buChar char="❏"/>
            </a:pPr>
            <a:r>
              <a:rPr lang="en-GB" sz="1100">
                <a:solidFill>
                  <a:srgbClr val="61738E"/>
                </a:solidFill>
                <a:highlight>
                  <a:srgbClr val="FAFBFC"/>
                </a:highlight>
                <a:latin typeface="Times New Roman"/>
                <a:ea typeface="Times New Roman"/>
                <a:cs typeface="Times New Roman"/>
                <a:sym typeface="Times New Roman"/>
              </a:rPr>
              <a:t>Browsers render deleted text as strike-through text.</a:t>
            </a:r>
            <a:endParaRPr sz="1100">
              <a:solidFill>
                <a:srgbClr val="61738E"/>
              </a:solidFill>
              <a:highlight>
                <a:srgbClr val="FAFBFC"/>
              </a:highlight>
              <a:latin typeface="Times New Roman"/>
              <a:ea typeface="Times New Roman"/>
              <a:cs typeface="Times New Roman"/>
              <a:sym typeface="Times New Roman"/>
            </a:endParaRPr>
          </a:p>
          <a:p>
            <a:pPr indent="-298450" lvl="0" marL="914400" rtl="0" algn="l">
              <a:lnSpc>
                <a:spcPct val="115000"/>
              </a:lnSpc>
              <a:spcBef>
                <a:spcPts val="0"/>
              </a:spcBef>
              <a:spcAft>
                <a:spcPts val="0"/>
              </a:spcAft>
              <a:buClr>
                <a:srgbClr val="61738E"/>
              </a:buClr>
              <a:buSzPts val="1100"/>
              <a:buFont typeface="Times New Roman"/>
              <a:buChar char="❏"/>
            </a:pPr>
            <a:r>
              <a:rPr lang="en-GB" sz="1100">
                <a:solidFill>
                  <a:srgbClr val="61738E"/>
                </a:solidFill>
                <a:highlight>
                  <a:srgbClr val="FAFBFC"/>
                </a:highlight>
                <a:latin typeface="Times New Roman"/>
                <a:ea typeface="Times New Roman"/>
                <a:cs typeface="Times New Roman"/>
                <a:sym typeface="Times New Roman"/>
              </a:rPr>
              <a:t>While &lt;ins&gt; tag is used to insert updated or new text in the article.</a:t>
            </a:r>
            <a:endParaRPr sz="1100">
              <a:solidFill>
                <a:srgbClr val="61738E"/>
              </a:solidFill>
              <a:highlight>
                <a:srgbClr val="FAFBFC"/>
              </a:highlight>
              <a:latin typeface="Times New Roman"/>
              <a:ea typeface="Times New Roman"/>
              <a:cs typeface="Times New Roman"/>
              <a:sym typeface="Times New Roman"/>
            </a:endParaRPr>
          </a:p>
          <a:p>
            <a:pPr indent="-298450" lvl="0" marL="914400" rtl="0" algn="l">
              <a:lnSpc>
                <a:spcPct val="115000"/>
              </a:lnSpc>
              <a:spcBef>
                <a:spcPts val="0"/>
              </a:spcBef>
              <a:spcAft>
                <a:spcPts val="0"/>
              </a:spcAft>
              <a:buClr>
                <a:srgbClr val="61738E"/>
              </a:buClr>
              <a:buSzPts val="1100"/>
              <a:buFont typeface="Times New Roman"/>
              <a:buChar char="❏"/>
            </a:pPr>
            <a:r>
              <a:rPr lang="en-GB" sz="1100">
                <a:solidFill>
                  <a:srgbClr val="61738E"/>
                </a:solidFill>
                <a:highlight>
                  <a:srgbClr val="FAFBFC"/>
                </a:highlight>
                <a:latin typeface="Times New Roman"/>
                <a:ea typeface="Times New Roman"/>
                <a:cs typeface="Times New Roman"/>
                <a:sym typeface="Times New Roman"/>
              </a:rPr>
              <a:t>Text enclosed by &lt;ins&gt; tag is renderd as underlined text by browsers.</a:t>
            </a:r>
            <a:endParaRPr sz="1100">
              <a:solidFill>
                <a:srgbClr val="61738E"/>
              </a:solidFill>
              <a:highlight>
                <a:srgbClr val="FAFBFC"/>
              </a:highlight>
              <a:latin typeface="Times New Roman"/>
              <a:ea typeface="Times New Roman"/>
              <a:cs typeface="Times New Roman"/>
              <a:sym typeface="Times New Roman"/>
            </a:endParaRPr>
          </a:p>
          <a:p>
            <a:pPr indent="-298450" lvl="0" marL="914400" rtl="0" algn="l">
              <a:lnSpc>
                <a:spcPct val="115000"/>
              </a:lnSpc>
              <a:spcBef>
                <a:spcPts val="0"/>
              </a:spcBef>
              <a:spcAft>
                <a:spcPts val="0"/>
              </a:spcAft>
              <a:buClr>
                <a:srgbClr val="61738E"/>
              </a:buClr>
              <a:buSzPts val="1100"/>
              <a:buFont typeface="Times New Roman"/>
              <a:buChar char="❏"/>
            </a:pPr>
            <a:r>
              <a:rPr lang="en-GB" sz="1100">
                <a:solidFill>
                  <a:srgbClr val="61738E"/>
                </a:solidFill>
                <a:highlight>
                  <a:srgbClr val="FAFBFC"/>
                </a:highlight>
                <a:latin typeface="Times New Roman"/>
                <a:ea typeface="Times New Roman"/>
                <a:cs typeface="Times New Roman"/>
                <a:sym typeface="Times New Roman"/>
              </a:rPr>
              <a:t>Delete and insert tags are used to add and remove words.</a:t>
            </a:r>
            <a:endParaRPr sz="1100">
              <a:solidFill>
                <a:srgbClr val="61738E"/>
              </a:solidFill>
              <a:highlight>
                <a:srgbClr val="FAFBFC"/>
              </a:highlight>
              <a:latin typeface="Times New Roman"/>
              <a:ea typeface="Times New Roman"/>
              <a:cs typeface="Times New Roman"/>
              <a:sym typeface="Times New Roman"/>
            </a:endParaRPr>
          </a:p>
          <a:p>
            <a:pPr indent="0" lvl="0" marL="457200" rtl="0" algn="l">
              <a:lnSpc>
                <a:spcPct val="115000"/>
              </a:lnSpc>
              <a:spcBef>
                <a:spcPts val="1000"/>
              </a:spcBef>
              <a:spcAft>
                <a:spcPts val="0"/>
              </a:spcAft>
              <a:buNone/>
            </a:pPr>
            <a:r>
              <a:rPr b="1" lang="en-GB" sz="1100">
                <a:solidFill>
                  <a:srgbClr val="FF0000"/>
                </a:solidFill>
                <a:highlight>
                  <a:srgbClr val="FAFBFC"/>
                </a:highlight>
                <a:latin typeface="Times New Roman"/>
                <a:ea typeface="Times New Roman"/>
                <a:cs typeface="Times New Roman"/>
                <a:sym typeface="Times New Roman"/>
              </a:rPr>
              <a:t>&lt;del&gt;Text&lt;/del&gt;</a:t>
            </a:r>
            <a:endParaRPr b="1" sz="1100">
              <a:solidFill>
                <a:srgbClr val="FF0000"/>
              </a:solidFill>
              <a:highlight>
                <a:srgbClr val="FAFBFC"/>
              </a:highlight>
              <a:latin typeface="Times New Roman"/>
              <a:ea typeface="Times New Roman"/>
              <a:cs typeface="Times New Roman"/>
              <a:sym typeface="Times New Roman"/>
            </a:endParaRPr>
          </a:p>
          <a:p>
            <a:pPr indent="0" lvl="0" marL="457200" rtl="0" algn="l">
              <a:lnSpc>
                <a:spcPct val="115000"/>
              </a:lnSpc>
              <a:spcBef>
                <a:spcPts val="1000"/>
              </a:spcBef>
              <a:spcAft>
                <a:spcPts val="0"/>
              </a:spcAft>
              <a:buNone/>
            </a:pPr>
            <a:r>
              <a:rPr b="1" lang="en-GB" sz="1100">
                <a:solidFill>
                  <a:srgbClr val="FF0000"/>
                </a:solidFill>
                <a:highlight>
                  <a:srgbClr val="FAFBFC"/>
                </a:highlight>
                <a:latin typeface="Times New Roman"/>
                <a:ea typeface="Times New Roman"/>
                <a:cs typeface="Times New Roman"/>
                <a:sym typeface="Times New Roman"/>
              </a:rPr>
              <a:t>&lt;ins&gt;Text&lt;/ins&gt;</a:t>
            </a:r>
            <a:endParaRPr b="1" sz="1100">
              <a:solidFill>
                <a:srgbClr val="FF0000"/>
              </a:solidFill>
              <a:highlight>
                <a:srgbClr val="FAFBFC"/>
              </a:highlight>
              <a:latin typeface="Times New Roman"/>
              <a:ea typeface="Times New Roman"/>
              <a:cs typeface="Times New Roman"/>
              <a:sym typeface="Times New Roman"/>
            </a:endParaRPr>
          </a:p>
          <a:p>
            <a:pPr indent="-298450" lvl="0" marL="457200" rtl="0" algn="l">
              <a:lnSpc>
                <a:spcPct val="115000"/>
              </a:lnSpc>
              <a:spcBef>
                <a:spcPts val="1000"/>
              </a:spcBef>
              <a:spcAft>
                <a:spcPts val="0"/>
              </a:spcAft>
              <a:buClr>
                <a:srgbClr val="61738E"/>
              </a:buClr>
              <a:buSzPts val="1100"/>
              <a:buFont typeface="Times New Roman"/>
              <a:buAutoNum type="arabicPeriod"/>
            </a:pPr>
            <a:r>
              <a:rPr b="1" lang="en-GB" sz="1100">
                <a:solidFill>
                  <a:srgbClr val="61738E"/>
                </a:solidFill>
                <a:highlight>
                  <a:srgbClr val="FAFBFC"/>
                </a:highlight>
                <a:latin typeface="Times New Roman"/>
                <a:ea typeface="Times New Roman"/>
                <a:cs typeface="Times New Roman"/>
                <a:sym typeface="Times New Roman"/>
              </a:rPr>
              <a:t>Big and Small Texts</a:t>
            </a:r>
            <a:endParaRPr b="1" sz="1100">
              <a:solidFill>
                <a:srgbClr val="61738E"/>
              </a:solidFill>
              <a:highlight>
                <a:srgbClr val="FAFBFC"/>
              </a:highlight>
              <a:latin typeface="Times New Roman"/>
              <a:ea typeface="Times New Roman"/>
              <a:cs typeface="Times New Roman"/>
              <a:sym typeface="Times New Roman"/>
            </a:endParaRPr>
          </a:p>
          <a:p>
            <a:pPr indent="-298450" lvl="0" marL="914400" rtl="0" algn="l">
              <a:lnSpc>
                <a:spcPct val="115000"/>
              </a:lnSpc>
              <a:spcBef>
                <a:spcPts val="0"/>
              </a:spcBef>
              <a:spcAft>
                <a:spcPts val="0"/>
              </a:spcAft>
              <a:buClr>
                <a:srgbClr val="61738E"/>
              </a:buClr>
              <a:buSzPts val="1100"/>
              <a:buFont typeface="Times New Roman"/>
              <a:buChar char="❏"/>
            </a:pPr>
            <a:r>
              <a:rPr lang="en-GB" sz="1100">
                <a:solidFill>
                  <a:srgbClr val="61738E"/>
                </a:solidFill>
                <a:highlight>
                  <a:srgbClr val="FAFBFC"/>
                </a:highlight>
                <a:latin typeface="Times New Roman"/>
                <a:ea typeface="Times New Roman"/>
                <a:cs typeface="Times New Roman"/>
                <a:sym typeface="Times New Roman"/>
              </a:rPr>
              <a:t>HTML &lt;big&gt; tag makes the font of text one size bigger than the surrounding text i.e from small to medium, medium to big.</a:t>
            </a:r>
            <a:endParaRPr sz="1100">
              <a:solidFill>
                <a:srgbClr val="61738E"/>
              </a:solidFill>
              <a:highlight>
                <a:srgbClr val="FAFBFC"/>
              </a:highlight>
              <a:latin typeface="Times New Roman"/>
              <a:ea typeface="Times New Roman"/>
              <a:cs typeface="Times New Roman"/>
              <a:sym typeface="Times New Roman"/>
            </a:endParaRPr>
          </a:p>
          <a:p>
            <a:pPr indent="-298450" lvl="0" marL="914400" rtl="0" algn="l">
              <a:lnSpc>
                <a:spcPct val="115000"/>
              </a:lnSpc>
              <a:spcBef>
                <a:spcPts val="0"/>
              </a:spcBef>
              <a:spcAft>
                <a:spcPts val="0"/>
              </a:spcAft>
              <a:buClr>
                <a:srgbClr val="61738E"/>
              </a:buClr>
              <a:buSzPts val="1100"/>
              <a:buFont typeface="Times New Roman"/>
              <a:buChar char="❏"/>
            </a:pPr>
            <a:r>
              <a:rPr lang="en-GB" sz="1100">
                <a:solidFill>
                  <a:srgbClr val="61738E"/>
                </a:solidFill>
                <a:highlight>
                  <a:srgbClr val="FAFBFC"/>
                </a:highlight>
                <a:latin typeface="Times New Roman"/>
                <a:ea typeface="Times New Roman"/>
                <a:cs typeface="Times New Roman"/>
                <a:sym typeface="Times New Roman"/>
              </a:rPr>
              <a:t>HTML &lt;small&gt; tag makes font of text one size smaller than the surrounding text i.e from big to medium, medium to small.</a:t>
            </a:r>
            <a:endParaRPr sz="1100">
              <a:solidFill>
                <a:srgbClr val="61738E"/>
              </a:solidFill>
              <a:highlight>
                <a:srgbClr val="FAFBFC"/>
              </a:highlight>
              <a:latin typeface="Times New Roman"/>
              <a:ea typeface="Times New Roman"/>
              <a:cs typeface="Times New Roman"/>
              <a:sym typeface="Times New Roman"/>
            </a:endParaRPr>
          </a:p>
          <a:p>
            <a:pPr indent="-298450" lvl="0" marL="914400" rtl="0" algn="l">
              <a:lnSpc>
                <a:spcPct val="115000"/>
              </a:lnSpc>
              <a:spcBef>
                <a:spcPts val="0"/>
              </a:spcBef>
              <a:spcAft>
                <a:spcPts val="0"/>
              </a:spcAft>
              <a:buClr>
                <a:srgbClr val="FF0000"/>
              </a:buClr>
              <a:buSzPts val="1100"/>
              <a:buFont typeface="Times New Roman"/>
              <a:buChar char="❏"/>
            </a:pPr>
            <a:r>
              <a:rPr b="1" lang="en-GB" sz="1100">
                <a:solidFill>
                  <a:srgbClr val="FF0000"/>
                </a:solidFill>
                <a:highlight>
                  <a:srgbClr val="FAFBFC"/>
                </a:highlight>
                <a:latin typeface="Times New Roman"/>
                <a:ea typeface="Times New Roman"/>
                <a:cs typeface="Times New Roman"/>
                <a:sym typeface="Times New Roman"/>
              </a:rPr>
              <a:t>Note- Big tag is not supported in HTML5 while the small tag is.</a:t>
            </a:r>
            <a:endParaRPr b="1" sz="1100">
              <a:solidFill>
                <a:srgbClr val="FF0000"/>
              </a:solidFill>
              <a:highlight>
                <a:srgbClr val="FAFBFC"/>
              </a:highlight>
              <a:latin typeface="Times New Roman"/>
              <a:ea typeface="Times New Roman"/>
              <a:cs typeface="Times New Roman"/>
              <a:sym typeface="Times New Roman"/>
            </a:endParaRPr>
          </a:p>
          <a:p>
            <a:pPr indent="-298450" lvl="0" marL="914400" rtl="0" algn="l">
              <a:lnSpc>
                <a:spcPct val="115000"/>
              </a:lnSpc>
              <a:spcBef>
                <a:spcPts val="0"/>
              </a:spcBef>
              <a:spcAft>
                <a:spcPts val="0"/>
              </a:spcAft>
              <a:buClr>
                <a:srgbClr val="61738E"/>
              </a:buClr>
              <a:buSzPts val="1100"/>
              <a:buFont typeface="Times New Roman"/>
              <a:buChar char="❏"/>
            </a:pPr>
            <a:r>
              <a:rPr lang="en-GB" sz="1100">
                <a:solidFill>
                  <a:srgbClr val="61738E"/>
                </a:solidFill>
                <a:highlight>
                  <a:srgbClr val="FAFBFC"/>
                </a:highlight>
                <a:latin typeface="Times New Roman"/>
                <a:ea typeface="Times New Roman"/>
                <a:cs typeface="Times New Roman"/>
                <a:sym typeface="Times New Roman"/>
              </a:rPr>
              <a:t>Big and small tags are used to make the font one size bigger and smaller than the default font size.</a:t>
            </a:r>
            <a:endParaRPr sz="1100">
              <a:solidFill>
                <a:srgbClr val="61738E"/>
              </a:solidFill>
              <a:highlight>
                <a:srgbClr val="FAFBFC"/>
              </a:highlight>
              <a:latin typeface="Times New Roman"/>
              <a:ea typeface="Times New Roman"/>
              <a:cs typeface="Times New Roman"/>
              <a:sym typeface="Times New Roman"/>
            </a:endParaRPr>
          </a:p>
          <a:p>
            <a:pPr indent="-298450" lvl="0" marL="914400" rtl="0" algn="l">
              <a:lnSpc>
                <a:spcPct val="115000"/>
              </a:lnSpc>
              <a:spcBef>
                <a:spcPts val="0"/>
              </a:spcBef>
              <a:spcAft>
                <a:spcPts val="0"/>
              </a:spcAft>
              <a:buClr>
                <a:srgbClr val="61738E"/>
              </a:buClr>
              <a:buSzPts val="1100"/>
              <a:buFont typeface="Times New Roman"/>
              <a:buChar char="❏"/>
            </a:pPr>
            <a:r>
              <a:rPr lang="en-GB" sz="1100">
                <a:solidFill>
                  <a:srgbClr val="61738E"/>
                </a:solidFill>
                <a:highlight>
                  <a:srgbClr val="FAFBFC"/>
                </a:highlight>
                <a:latin typeface="Times New Roman"/>
                <a:ea typeface="Times New Roman"/>
                <a:cs typeface="Times New Roman"/>
                <a:sym typeface="Times New Roman"/>
              </a:rPr>
              <a:t>Instead of the big tag, we can change the font size of the text by using CSS.</a:t>
            </a:r>
            <a:endParaRPr sz="1100">
              <a:solidFill>
                <a:srgbClr val="61738E"/>
              </a:solidFill>
              <a:highlight>
                <a:srgbClr val="FAFBFC"/>
              </a:highlight>
              <a:latin typeface="Times New Roman"/>
              <a:ea typeface="Times New Roman"/>
              <a:cs typeface="Times New Roman"/>
              <a:sym typeface="Times New Roman"/>
            </a:endParaRPr>
          </a:p>
          <a:p>
            <a:pPr indent="0" lvl="0" marL="457200" rtl="0" algn="l">
              <a:lnSpc>
                <a:spcPct val="115000"/>
              </a:lnSpc>
              <a:spcBef>
                <a:spcPts val="1000"/>
              </a:spcBef>
              <a:spcAft>
                <a:spcPts val="0"/>
              </a:spcAft>
              <a:buNone/>
            </a:pPr>
            <a:r>
              <a:rPr b="1" lang="en-GB" sz="1100">
                <a:solidFill>
                  <a:srgbClr val="FF0000"/>
                </a:solidFill>
                <a:highlight>
                  <a:srgbClr val="FAFBFC"/>
                </a:highlight>
                <a:latin typeface="Times New Roman"/>
                <a:ea typeface="Times New Roman"/>
                <a:cs typeface="Times New Roman"/>
                <a:sym typeface="Times New Roman"/>
              </a:rPr>
              <a:t>&lt;big&gt;Text&lt;/big&gt;</a:t>
            </a:r>
            <a:endParaRPr b="1" sz="1100">
              <a:solidFill>
                <a:srgbClr val="FF0000"/>
              </a:solidFill>
              <a:highlight>
                <a:srgbClr val="FAFBFC"/>
              </a:highlight>
              <a:latin typeface="Times New Roman"/>
              <a:ea typeface="Times New Roman"/>
              <a:cs typeface="Times New Roman"/>
              <a:sym typeface="Times New Roman"/>
            </a:endParaRPr>
          </a:p>
          <a:p>
            <a:pPr indent="0" lvl="0" marL="457200" rtl="0" algn="l">
              <a:lnSpc>
                <a:spcPct val="115000"/>
              </a:lnSpc>
              <a:spcBef>
                <a:spcPts val="1000"/>
              </a:spcBef>
              <a:spcAft>
                <a:spcPts val="0"/>
              </a:spcAft>
              <a:buNone/>
            </a:pPr>
            <a:r>
              <a:rPr b="1" lang="en-GB" sz="1100">
                <a:solidFill>
                  <a:srgbClr val="FF0000"/>
                </a:solidFill>
                <a:highlight>
                  <a:srgbClr val="FAFBFC"/>
                </a:highlight>
                <a:latin typeface="Times New Roman"/>
                <a:ea typeface="Times New Roman"/>
                <a:cs typeface="Times New Roman"/>
                <a:sym typeface="Times New Roman"/>
              </a:rPr>
              <a:t>&lt;small&gt;Text&lt;/small&gt;</a:t>
            </a:r>
            <a:endParaRPr b="1" sz="1100">
              <a:solidFill>
                <a:srgbClr val="FF0000"/>
              </a:solidFill>
              <a:highlight>
                <a:srgbClr val="FAFBFC"/>
              </a:highlight>
              <a:latin typeface="Times New Roman"/>
              <a:ea typeface="Times New Roman"/>
              <a:cs typeface="Times New Roman"/>
              <a:sym typeface="Times New Roman"/>
            </a:endParaRPr>
          </a:p>
          <a:p>
            <a:pPr indent="0" lvl="0" marL="1371600" rtl="0" algn="l">
              <a:lnSpc>
                <a:spcPct val="115000"/>
              </a:lnSpc>
              <a:spcBef>
                <a:spcPts val="1000"/>
              </a:spcBef>
              <a:spcAft>
                <a:spcPts val="1000"/>
              </a:spcAft>
              <a:buNone/>
            </a:pPr>
            <a:r>
              <a:t/>
            </a:r>
            <a:endParaRPr sz="1100">
              <a:solidFill>
                <a:srgbClr val="61738E"/>
              </a:solidFill>
              <a:highlight>
                <a:srgbClr val="FAFBFC"/>
              </a:highlight>
              <a:latin typeface="Times New Roman"/>
              <a:ea typeface="Times New Roman"/>
              <a:cs typeface="Times New Roman"/>
              <a:sym typeface="Times New Roman"/>
            </a:endParaRPr>
          </a:p>
        </p:txBody>
      </p:sp>
      <p:grpSp>
        <p:nvGrpSpPr>
          <p:cNvPr id="229" name="Google Shape;229;p34"/>
          <p:cNvGrpSpPr/>
          <p:nvPr/>
        </p:nvGrpSpPr>
        <p:grpSpPr>
          <a:xfrm>
            <a:off x="7151025" y="4212800"/>
            <a:ext cx="1982285" cy="728400"/>
            <a:chOff x="6741675" y="4376900"/>
            <a:chExt cx="2544000" cy="728400"/>
          </a:xfrm>
        </p:grpSpPr>
        <p:sp>
          <p:nvSpPr>
            <p:cNvPr id="230" name="Google Shape;230;p34"/>
            <p:cNvSpPr/>
            <p:nvPr/>
          </p:nvSpPr>
          <p:spPr>
            <a:xfrm>
              <a:off x="6741675" y="4376900"/>
              <a:ext cx="2544000" cy="7284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231" name="Google Shape;231;p34"/>
            <p:cNvSpPr txBox="1"/>
            <p:nvPr/>
          </p:nvSpPr>
          <p:spPr>
            <a:xfrm>
              <a:off x="7166500" y="4541000"/>
              <a:ext cx="148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a:latin typeface="Open Sans"/>
                  <a:ea typeface="Open Sans"/>
                  <a:cs typeface="Open Sans"/>
                  <a:sym typeface="Open Sans"/>
                </a:rPr>
                <a:t>Continues </a:t>
              </a:r>
              <a:endParaRPr b="1">
                <a:latin typeface="Open Sans"/>
                <a:ea typeface="Open Sans"/>
                <a:cs typeface="Open Sans"/>
                <a:sym typeface="Open Sans"/>
              </a:endParaRPr>
            </a:p>
          </p:txBody>
        </p:sp>
      </p:grpSp>
      <p:pic>
        <p:nvPicPr>
          <p:cNvPr id="232" name="Google Shape;232;p34"/>
          <p:cNvPicPr preferRelativeResize="0"/>
          <p:nvPr/>
        </p:nvPicPr>
        <p:blipFill>
          <a:blip r:embed="rId3">
            <a:alphaModFix/>
          </a:blip>
          <a:stretch>
            <a:fillRect/>
          </a:stretch>
        </p:blipFill>
        <p:spPr>
          <a:xfrm>
            <a:off x="1962353" y="1884150"/>
            <a:ext cx="6266250" cy="687600"/>
          </a:xfrm>
          <a:prstGeom prst="rect">
            <a:avLst/>
          </a:prstGeom>
          <a:noFill/>
          <a:ln>
            <a:noFill/>
          </a:ln>
        </p:spPr>
      </p:pic>
      <p:pic>
        <p:nvPicPr>
          <p:cNvPr id="233" name="Google Shape;233;p34"/>
          <p:cNvPicPr preferRelativeResize="0"/>
          <p:nvPr/>
        </p:nvPicPr>
        <p:blipFill>
          <a:blip r:embed="rId4">
            <a:alphaModFix/>
          </a:blip>
          <a:stretch>
            <a:fillRect/>
          </a:stretch>
        </p:blipFill>
        <p:spPr>
          <a:xfrm>
            <a:off x="2129225" y="3831000"/>
            <a:ext cx="4475924" cy="9865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35"/>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GB">
                <a:latin typeface="Times New Roman"/>
                <a:ea typeface="Times New Roman"/>
                <a:cs typeface="Times New Roman"/>
                <a:sym typeface="Times New Roman"/>
              </a:rPr>
              <a:t>SELF EXPLORE -TAGS</a:t>
            </a:r>
            <a:endParaRPr>
              <a:latin typeface="Times New Roman"/>
              <a:ea typeface="Times New Roman"/>
              <a:cs typeface="Times New Roman"/>
              <a:sym typeface="Times New Roman"/>
            </a:endParaRPr>
          </a:p>
        </p:txBody>
      </p:sp>
      <p:sp>
        <p:nvSpPr>
          <p:cNvPr id="239" name="Google Shape;239;p35"/>
          <p:cNvSpPr txBox="1"/>
          <p:nvPr>
            <p:ph idx="1" type="body"/>
          </p:nvPr>
        </p:nvSpPr>
        <p:spPr>
          <a:xfrm>
            <a:off x="311700" y="1225225"/>
            <a:ext cx="8520600" cy="3354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Font typeface="Times New Roman"/>
              <a:buChar char="●"/>
            </a:pPr>
            <a:r>
              <a:rPr lang="en-GB">
                <a:latin typeface="Times New Roman"/>
                <a:ea typeface="Times New Roman"/>
                <a:cs typeface="Times New Roman"/>
                <a:sym typeface="Times New Roman"/>
              </a:rPr>
              <a:t>&lt;kbd&gt;</a:t>
            </a:r>
            <a:endParaRPr>
              <a:latin typeface="Times New Roman"/>
              <a:ea typeface="Times New Roman"/>
              <a:cs typeface="Times New Roman"/>
              <a:sym typeface="Times New Roman"/>
            </a:endParaRPr>
          </a:p>
          <a:p>
            <a:pPr indent="-342900" lvl="0" marL="457200" rtl="0" algn="l">
              <a:spcBef>
                <a:spcPts val="0"/>
              </a:spcBef>
              <a:spcAft>
                <a:spcPts val="0"/>
              </a:spcAft>
              <a:buSzPts val="1800"/>
              <a:buFont typeface="Times New Roman"/>
              <a:buChar char="●"/>
            </a:pPr>
            <a:r>
              <a:rPr lang="en-GB">
                <a:latin typeface="Times New Roman"/>
                <a:ea typeface="Times New Roman"/>
                <a:cs typeface="Times New Roman"/>
                <a:sym typeface="Times New Roman"/>
              </a:rPr>
              <a:t>&lt;code&gt;</a:t>
            </a:r>
            <a:endParaRPr>
              <a:latin typeface="Times New Roman"/>
              <a:ea typeface="Times New Roman"/>
              <a:cs typeface="Times New Roman"/>
              <a:sym typeface="Times New Roman"/>
            </a:endParaRPr>
          </a:p>
          <a:p>
            <a:pPr indent="-342900" lvl="0" marL="457200" rtl="0" algn="l">
              <a:spcBef>
                <a:spcPts val="0"/>
              </a:spcBef>
              <a:spcAft>
                <a:spcPts val="0"/>
              </a:spcAft>
              <a:buSzPts val="1800"/>
              <a:buFont typeface="Times New Roman"/>
              <a:buChar char="●"/>
            </a:pPr>
            <a:r>
              <a:rPr lang="en-GB">
                <a:latin typeface="Times New Roman"/>
                <a:ea typeface="Times New Roman"/>
                <a:cs typeface="Times New Roman"/>
                <a:sym typeface="Times New Roman"/>
              </a:rPr>
              <a:t>&lt;samp&gt;</a:t>
            </a:r>
            <a:endParaRPr>
              <a:latin typeface="Times New Roman"/>
              <a:ea typeface="Times New Roman"/>
              <a:cs typeface="Times New Roman"/>
              <a:sym typeface="Times New Roman"/>
            </a:endParaRPr>
          </a:p>
          <a:p>
            <a:pPr indent="-342900" lvl="0" marL="457200" rtl="0" algn="l">
              <a:spcBef>
                <a:spcPts val="0"/>
              </a:spcBef>
              <a:spcAft>
                <a:spcPts val="0"/>
              </a:spcAft>
              <a:buSzPts val="1800"/>
              <a:buFont typeface="Times New Roman"/>
              <a:buChar char="●"/>
            </a:pPr>
            <a:r>
              <a:rPr lang="en-GB">
                <a:latin typeface="Times New Roman"/>
                <a:ea typeface="Times New Roman"/>
                <a:cs typeface="Times New Roman"/>
                <a:sym typeface="Times New Roman"/>
              </a:rPr>
              <a:t>&lt;var&gt;</a:t>
            </a:r>
            <a:endParaRPr>
              <a:latin typeface="Times New Roman"/>
              <a:ea typeface="Times New Roman"/>
              <a:cs typeface="Times New Roman"/>
              <a:sym typeface="Times New Roman"/>
            </a:endParaRPr>
          </a:p>
          <a:p>
            <a:pPr indent="0" lvl="0" marL="0" rtl="0" algn="l">
              <a:spcBef>
                <a:spcPts val="1200"/>
              </a:spcBef>
              <a:spcAft>
                <a:spcPts val="1200"/>
              </a:spcAft>
              <a:buNone/>
            </a:pPr>
            <a:r>
              <a:t/>
            </a:r>
            <a:endParaRPr>
              <a:latin typeface="Times New Roman"/>
              <a:ea typeface="Times New Roman"/>
              <a:cs typeface="Times New Roman"/>
              <a:sym typeface="Times New Roman"/>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36"/>
          <p:cNvSpPr txBox="1"/>
          <p:nvPr/>
        </p:nvSpPr>
        <p:spPr>
          <a:xfrm>
            <a:off x="64050" y="1344525"/>
            <a:ext cx="24459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050" u="sng">
                <a:solidFill>
                  <a:srgbClr val="188038"/>
                </a:solidFill>
                <a:highlight>
                  <a:srgbClr val="F7F7F8"/>
                </a:highlight>
                <a:latin typeface="Times New Roman"/>
                <a:ea typeface="Times New Roman"/>
                <a:cs typeface="Times New Roman"/>
                <a:sym typeface="Times New Roman"/>
              </a:rPr>
              <a:t>&lt;div&gt;</a:t>
            </a:r>
            <a:r>
              <a:rPr b="1" lang="en-GB" sz="1200" u="sng">
                <a:solidFill>
                  <a:schemeClr val="dk1"/>
                </a:solidFill>
                <a:highlight>
                  <a:srgbClr val="F7F7F8"/>
                </a:highlight>
                <a:latin typeface="Times New Roman"/>
                <a:ea typeface="Times New Roman"/>
                <a:cs typeface="Times New Roman"/>
                <a:sym typeface="Times New Roman"/>
              </a:rPr>
              <a:t> (Block-Level Element):</a:t>
            </a:r>
            <a:endParaRPr b="1" u="sng">
              <a:latin typeface="Times New Roman"/>
              <a:ea typeface="Times New Roman"/>
              <a:cs typeface="Times New Roman"/>
              <a:sym typeface="Times New Roman"/>
            </a:endParaRPr>
          </a:p>
        </p:txBody>
      </p:sp>
      <p:sp>
        <p:nvSpPr>
          <p:cNvPr id="245" name="Google Shape;245;p36"/>
          <p:cNvSpPr txBox="1"/>
          <p:nvPr/>
        </p:nvSpPr>
        <p:spPr>
          <a:xfrm>
            <a:off x="-61200" y="51525"/>
            <a:ext cx="4633200" cy="12930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Clr>
                <a:srgbClr val="1C4587"/>
              </a:buClr>
              <a:buSzPts val="1200"/>
              <a:buFont typeface="Times New Roman"/>
              <a:buChar char="❏"/>
            </a:pPr>
            <a:r>
              <a:rPr b="1" lang="en-GB" sz="1200">
                <a:solidFill>
                  <a:srgbClr val="1C4587"/>
                </a:solidFill>
                <a:latin typeface="Times New Roman"/>
                <a:ea typeface="Times New Roman"/>
                <a:cs typeface="Times New Roman"/>
                <a:sym typeface="Times New Roman"/>
              </a:rPr>
              <a:t>&lt;pre&gt;</a:t>
            </a:r>
            <a:r>
              <a:rPr lang="en-GB" sz="1200">
                <a:solidFill>
                  <a:srgbClr val="1C4587"/>
                </a:solidFill>
                <a:latin typeface="Times New Roman"/>
                <a:ea typeface="Times New Roman"/>
                <a:cs typeface="Times New Roman"/>
                <a:sym typeface="Times New Roman"/>
              </a:rPr>
              <a:t>: it represents preformatted text which is to be presented exactly as written in the HTML file </a:t>
            </a:r>
            <a:endParaRPr sz="1200">
              <a:solidFill>
                <a:srgbClr val="1C4587"/>
              </a:solidFill>
              <a:latin typeface="Times New Roman"/>
              <a:ea typeface="Times New Roman"/>
              <a:cs typeface="Times New Roman"/>
              <a:sym typeface="Times New Roman"/>
            </a:endParaRPr>
          </a:p>
          <a:p>
            <a:pPr indent="0" lvl="0" marL="457200" rtl="0" algn="l">
              <a:spcBef>
                <a:spcPts val="0"/>
              </a:spcBef>
              <a:spcAft>
                <a:spcPts val="0"/>
              </a:spcAft>
              <a:buNone/>
            </a:pPr>
            <a:r>
              <a:rPr lang="en-GB" sz="1200">
                <a:solidFill>
                  <a:srgbClr val="1C4587"/>
                </a:solidFill>
                <a:latin typeface="Times New Roman"/>
                <a:ea typeface="Times New Roman"/>
                <a:cs typeface="Times New Roman"/>
                <a:sym typeface="Times New Roman"/>
              </a:rPr>
              <a:t> </a:t>
            </a:r>
            <a:r>
              <a:rPr b="1" lang="en-GB" sz="1200">
                <a:solidFill>
                  <a:srgbClr val="FF0000"/>
                </a:solidFill>
                <a:latin typeface="Times New Roman"/>
                <a:ea typeface="Times New Roman"/>
                <a:cs typeface="Times New Roman"/>
                <a:sym typeface="Times New Roman"/>
              </a:rPr>
              <a:t>&lt;pre&gt;SOME TEXT&lt;/pre&gt;</a:t>
            </a:r>
            <a:endParaRPr b="1" sz="1200">
              <a:solidFill>
                <a:srgbClr val="FF0000"/>
              </a:solidFill>
              <a:latin typeface="Times New Roman"/>
              <a:ea typeface="Times New Roman"/>
              <a:cs typeface="Times New Roman"/>
              <a:sym typeface="Times New Roman"/>
            </a:endParaRPr>
          </a:p>
          <a:p>
            <a:pPr indent="0" lvl="0" marL="457200" rtl="0" algn="l">
              <a:spcBef>
                <a:spcPts val="0"/>
              </a:spcBef>
              <a:spcAft>
                <a:spcPts val="0"/>
              </a:spcAft>
              <a:buNone/>
            </a:pPr>
            <a:r>
              <a:t/>
            </a:r>
            <a:endParaRPr sz="1200">
              <a:solidFill>
                <a:srgbClr val="1C4587"/>
              </a:solidFill>
              <a:latin typeface="Times New Roman"/>
              <a:ea typeface="Times New Roman"/>
              <a:cs typeface="Times New Roman"/>
              <a:sym typeface="Times New Roman"/>
            </a:endParaRPr>
          </a:p>
          <a:p>
            <a:pPr indent="-304800" lvl="0" marL="457200" rtl="0" algn="l">
              <a:spcBef>
                <a:spcPts val="0"/>
              </a:spcBef>
              <a:spcAft>
                <a:spcPts val="0"/>
              </a:spcAft>
              <a:buClr>
                <a:srgbClr val="1C4587"/>
              </a:buClr>
              <a:buSzPts val="1200"/>
              <a:buFont typeface="Times New Roman"/>
              <a:buChar char="❏"/>
            </a:pPr>
            <a:r>
              <a:rPr b="1" lang="en-GB" sz="1200">
                <a:solidFill>
                  <a:srgbClr val="1C4587"/>
                </a:solidFill>
                <a:latin typeface="Times New Roman"/>
                <a:ea typeface="Times New Roman"/>
                <a:cs typeface="Times New Roman"/>
                <a:sym typeface="Times New Roman"/>
              </a:rPr>
              <a:t>&lt;hr /&gt;</a:t>
            </a:r>
            <a:r>
              <a:rPr lang="en-GB" sz="1200">
                <a:solidFill>
                  <a:srgbClr val="1C4587"/>
                </a:solidFill>
                <a:latin typeface="Times New Roman"/>
                <a:ea typeface="Times New Roman"/>
                <a:cs typeface="Times New Roman"/>
                <a:sym typeface="Times New Roman"/>
              </a:rPr>
              <a:t>: Horizontal Ruler   </a:t>
            </a:r>
            <a:r>
              <a:rPr b="1" lang="en-GB" sz="1200">
                <a:solidFill>
                  <a:srgbClr val="FF0000"/>
                </a:solidFill>
                <a:latin typeface="Times New Roman"/>
                <a:ea typeface="Times New Roman"/>
                <a:cs typeface="Times New Roman"/>
                <a:sym typeface="Times New Roman"/>
              </a:rPr>
              <a:t>&lt;hr /&gt;</a:t>
            </a:r>
            <a:endParaRPr b="1" sz="1200">
              <a:solidFill>
                <a:srgbClr val="FF0000"/>
              </a:solidFill>
              <a:latin typeface="Times New Roman"/>
              <a:ea typeface="Times New Roman"/>
              <a:cs typeface="Times New Roman"/>
              <a:sym typeface="Times New Roman"/>
            </a:endParaRPr>
          </a:p>
          <a:p>
            <a:pPr indent="-304800" lvl="0" marL="457200" rtl="0" algn="l">
              <a:spcBef>
                <a:spcPts val="0"/>
              </a:spcBef>
              <a:spcAft>
                <a:spcPts val="0"/>
              </a:spcAft>
              <a:buClr>
                <a:srgbClr val="1C4587"/>
              </a:buClr>
              <a:buSzPts val="1200"/>
              <a:buFont typeface="Times New Roman"/>
              <a:buChar char="❏"/>
            </a:pPr>
            <a:r>
              <a:rPr b="1" lang="en-GB" sz="1200">
                <a:solidFill>
                  <a:srgbClr val="1C4587"/>
                </a:solidFill>
                <a:latin typeface="Times New Roman"/>
                <a:ea typeface="Times New Roman"/>
                <a:cs typeface="Times New Roman"/>
                <a:sym typeface="Times New Roman"/>
              </a:rPr>
              <a:t>&lt;br /&gt;</a:t>
            </a:r>
            <a:r>
              <a:rPr lang="en-GB" sz="1200">
                <a:solidFill>
                  <a:srgbClr val="1C4587"/>
                </a:solidFill>
                <a:latin typeface="Times New Roman"/>
                <a:ea typeface="Times New Roman"/>
                <a:cs typeface="Times New Roman"/>
                <a:sym typeface="Times New Roman"/>
              </a:rPr>
              <a:t>: Create a Line Break  </a:t>
            </a:r>
            <a:r>
              <a:rPr b="1" lang="en-GB" sz="1200">
                <a:solidFill>
                  <a:srgbClr val="FF0000"/>
                </a:solidFill>
                <a:latin typeface="Times New Roman"/>
                <a:ea typeface="Times New Roman"/>
                <a:cs typeface="Times New Roman"/>
                <a:sym typeface="Times New Roman"/>
              </a:rPr>
              <a:t>&lt;br /&gt;</a:t>
            </a:r>
            <a:endParaRPr b="1" sz="1200">
              <a:solidFill>
                <a:srgbClr val="FF0000"/>
              </a:solidFill>
              <a:latin typeface="Times New Roman"/>
              <a:ea typeface="Times New Roman"/>
              <a:cs typeface="Times New Roman"/>
              <a:sym typeface="Times New Roman"/>
            </a:endParaRPr>
          </a:p>
        </p:txBody>
      </p:sp>
      <p:sp>
        <p:nvSpPr>
          <p:cNvPr id="246" name="Google Shape;246;p36"/>
          <p:cNvSpPr txBox="1"/>
          <p:nvPr/>
        </p:nvSpPr>
        <p:spPr>
          <a:xfrm>
            <a:off x="106725" y="1724550"/>
            <a:ext cx="4590600" cy="9234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SzPts val="1200"/>
              <a:buFont typeface="Times New Roman"/>
              <a:buChar char="❏"/>
            </a:pPr>
            <a:r>
              <a:rPr lang="en-GB" sz="1200">
                <a:latin typeface="Times New Roman"/>
                <a:ea typeface="Times New Roman"/>
                <a:cs typeface="Times New Roman"/>
                <a:sym typeface="Times New Roman"/>
              </a:rPr>
              <a:t>The &lt;div&gt; element is a block-level </a:t>
            </a:r>
            <a:r>
              <a:rPr b="1" lang="en-GB" sz="1200">
                <a:latin typeface="Times New Roman"/>
                <a:ea typeface="Times New Roman"/>
                <a:cs typeface="Times New Roman"/>
                <a:sym typeface="Times New Roman"/>
              </a:rPr>
              <a:t>container </a:t>
            </a:r>
            <a:r>
              <a:rPr lang="en-GB" sz="1200">
                <a:latin typeface="Times New Roman"/>
                <a:ea typeface="Times New Roman"/>
                <a:cs typeface="Times New Roman"/>
                <a:sym typeface="Times New Roman"/>
              </a:rPr>
              <a:t>used for grouping and structuring content.</a:t>
            </a:r>
            <a:endParaRPr sz="1200">
              <a:latin typeface="Times New Roman"/>
              <a:ea typeface="Times New Roman"/>
              <a:cs typeface="Times New Roman"/>
              <a:sym typeface="Times New Roman"/>
            </a:endParaRPr>
          </a:p>
          <a:p>
            <a:pPr indent="-304800" lvl="0" marL="457200" rtl="0" algn="l">
              <a:spcBef>
                <a:spcPts val="0"/>
              </a:spcBef>
              <a:spcAft>
                <a:spcPts val="0"/>
              </a:spcAft>
              <a:buSzPts val="1200"/>
              <a:buFont typeface="Times New Roman"/>
              <a:buChar char="❏"/>
            </a:pPr>
            <a:r>
              <a:rPr lang="en-GB" sz="1200">
                <a:latin typeface="Times New Roman"/>
                <a:ea typeface="Times New Roman"/>
                <a:cs typeface="Times New Roman"/>
                <a:sym typeface="Times New Roman"/>
              </a:rPr>
              <a:t>It is often used with CSS for </a:t>
            </a:r>
            <a:r>
              <a:rPr b="1" lang="en-GB" sz="1200">
                <a:latin typeface="Times New Roman"/>
                <a:ea typeface="Times New Roman"/>
                <a:cs typeface="Times New Roman"/>
                <a:sym typeface="Times New Roman"/>
              </a:rPr>
              <a:t>layout purposes</a:t>
            </a:r>
            <a:r>
              <a:rPr lang="en-GB" sz="1200">
                <a:latin typeface="Times New Roman"/>
                <a:ea typeface="Times New Roman"/>
                <a:cs typeface="Times New Roman"/>
                <a:sym typeface="Times New Roman"/>
              </a:rPr>
              <a:t>, such as creating sections, columns, or containers for various elements.</a:t>
            </a:r>
            <a:endParaRPr sz="1200">
              <a:latin typeface="Times New Roman"/>
              <a:ea typeface="Times New Roman"/>
              <a:cs typeface="Times New Roman"/>
              <a:sym typeface="Times New Roman"/>
            </a:endParaRPr>
          </a:p>
        </p:txBody>
      </p:sp>
      <p:sp>
        <p:nvSpPr>
          <p:cNvPr id="247" name="Google Shape;247;p36"/>
          <p:cNvSpPr txBox="1"/>
          <p:nvPr/>
        </p:nvSpPr>
        <p:spPr>
          <a:xfrm>
            <a:off x="192075" y="2573250"/>
            <a:ext cx="3000000" cy="99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050">
                <a:solidFill>
                  <a:srgbClr val="FFFFFF"/>
                </a:solidFill>
                <a:highlight>
                  <a:schemeClr val="dk1"/>
                </a:highlight>
                <a:latin typeface="Courier New"/>
                <a:ea typeface="Courier New"/>
                <a:cs typeface="Courier New"/>
                <a:sym typeface="Courier New"/>
              </a:rPr>
              <a:t>&lt;div&gt; </a:t>
            </a:r>
            <a:endParaRPr sz="1050">
              <a:solidFill>
                <a:srgbClr val="FFFFFF"/>
              </a:solidFill>
              <a:highlight>
                <a:schemeClr val="dk1"/>
              </a:highlight>
              <a:latin typeface="Courier New"/>
              <a:ea typeface="Courier New"/>
              <a:cs typeface="Courier New"/>
              <a:sym typeface="Courier New"/>
            </a:endParaRPr>
          </a:p>
          <a:p>
            <a:pPr indent="457200" lvl="0" marL="0" rtl="0" algn="l">
              <a:spcBef>
                <a:spcPts val="0"/>
              </a:spcBef>
              <a:spcAft>
                <a:spcPts val="0"/>
              </a:spcAft>
              <a:buNone/>
            </a:pPr>
            <a:r>
              <a:rPr lang="en-GB" sz="1050">
                <a:solidFill>
                  <a:srgbClr val="FFFFFF"/>
                </a:solidFill>
                <a:highlight>
                  <a:schemeClr val="dk1"/>
                </a:highlight>
                <a:latin typeface="Courier New"/>
                <a:ea typeface="Courier New"/>
                <a:cs typeface="Courier New"/>
                <a:sym typeface="Courier New"/>
              </a:rPr>
              <a:t>&lt;h1&gt;Header&lt;/h1&gt; </a:t>
            </a:r>
            <a:endParaRPr sz="1050">
              <a:solidFill>
                <a:srgbClr val="FFFFFF"/>
              </a:solidFill>
              <a:highlight>
                <a:schemeClr val="dk1"/>
              </a:highlight>
              <a:latin typeface="Courier New"/>
              <a:ea typeface="Courier New"/>
              <a:cs typeface="Courier New"/>
              <a:sym typeface="Courier New"/>
            </a:endParaRPr>
          </a:p>
          <a:p>
            <a:pPr indent="457200" lvl="0" marL="0" rtl="0" algn="l">
              <a:spcBef>
                <a:spcPts val="0"/>
              </a:spcBef>
              <a:spcAft>
                <a:spcPts val="0"/>
              </a:spcAft>
              <a:buClr>
                <a:schemeClr val="dk1"/>
              </a:buClr>
              <a:buSzPts val="1100"/>
              <a:buFont typeface="Arial"/>
              <a:buNone/>
            </a:pPr>
            <a:r>
              <a:rPr lang="en-GB" sz="1050">
                <a:solidFill>
                  <a:srgbClr val="FFFFFF"/>
                </a:solidFill>
                <a:highlight>
                  <a:schemeClr val="dk1"/>
                </a:highlight>
                <a:latin typeface="Courier New"/>
                <a:ea typeface="Courier New"/>
                <a:cs typeface="Courier New"/>
                <a:sym typeface="Courier New"/>
              </a:rPr>
              <a:t>&lt;b&gt;Bold text&lt;/b&gt; </a:t>
            </a:r>
            <a:endParaRPr sz="1050">
              <a:solidFill>
                <a:srgbClr val="FFFFFF"/>
              </a:solidFill>
              <a:highlight>
                <a:schemeClr val="dk1"/>
              </a:highlight>
              <a:latin typeface="Courier New"/>
              <a:ea typeface="Courier New"/>
              <a:cs typeface="Courier New"/>
              <a:sym typeface="Courier New"/>
            </a:endParaRPr>
          </a:p>
          <a:p>
            <a:pPr indent="457200" lvl="0" marL="0" rtl="0" algn="l">
              <a:spcBef>
                <a:spcPts val="0"/>
              </a:spcBef>
              <a:spcAft>
                <a:spcPts val="0"/>
              </a:spcAft>
              <a:buNone/>
            </a:pPr>
            <a:r>
              <a:rPr lang="en-GB" sz="1050">
                <a:solidFill>
                  <a:srgbClr val="FFFFFF"/>
                </a:solidFill>
                <a:highlight>
                  <a:schemeClr val="dk1"/>
                </a:highlight>
                <a:latin typeface="Courier New"/>
                <a:ea typeface="Courier New"/>
                <a:cs typeface="Courier New"/>
                <a:sym typeface="Courier New"/>
              </a:rPr>
              <a:t>&lt;p&gt;This is some content.&lt;/p&gt; &lt;/div&gt;</a:t>
            </a:r>
            <a:endParaRPr/>
          </a:p>
        </p:txBody>
      </p:sp>
      <p:sp>
        <p:nvSpPr>
          <p:cNvPr id="248" name="Google Shape;248;p36"/>
          <p:cNvSpPr txBox="1"/>
          <p:nvPr/>
        </p:nvSpPr>
        <p:spPr>
          <a:xfrm>
            <a:off x="106725" y="3489750"/>
            <a:ext cx="3000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050" u="sng">
                <a:solidFill>
                  <a:srgbClr val="188038"/>
                </a:solidFill>
                <a:highlight>
                  <a:srgbClr val="F7F7F8"/>
                </a:highlight>
                <a:latin typeface="Times New Roman"/>
                <a:ea typeface="Times New Roman"/>
                <a:cs typeface="Times New Roman"/>
                <a:sym typeface="Times New Roman"/>
              </a:rPr>
              <a:t>&lt;span&gt;</a:t>
            </a:r>
            <a:r>
              <a:rPr b="1" lang="en-GB" sz="1200" u="sng">
                <a:solidFill>
                  <a:schemeClr val="dk1"/>
                </a:solidFill>
                <a:highlight>
                  <a:srgbClr val="F7F7F8"/>
                </a:highlight>
                <a:latin typeface="Times New Roman"/>
                <a:ea typeface="Times New Roman"/>
                <a:cs typeface="Times New Roman"/>
                <a:sym typeface="Times New Roman"/>
              </a:rPr>
              <a:t> (Inline Element):</a:t>
            </a:r>
            <a:endParaRPr b="1" u="sng">
              <a:latin typeface="Times New Roman"/>
              <a:ea typeface="Times New Roman"/>
              <a:cs typeface="Times New Roman"/>
              <a:sym typeface="Times New Roman"/>
            </a:endParaRPr>
          </a:p>
        </p:txBody>
      </p:sp>
      <p:sp>
        <p:nvSpPr>
          <p:cNvPr id="249" name="Google Shape;249;p36"/>
          <p:cNvSpPr txBox="1"/>
          <p:nvPr/>
        </p:nvSpPr>
        <p:spPr>
          <a:xfrm>
            <a:off x="106725" y="3810300"/>
            <a:ext cx="4590600" cy="7389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SzPts val="1200"/>
              <a:buFont typeface="Times New Roman"/>
              <a:buChar char="❏"/>
            </a:pPr>
            <a:r>
              <a:rPr lang="en-GB" sz="1200">
                <a:latin typeface="Times New Roman"/>
                <a:ea typeface="Times New Roman"/>
                <a:cs typeface="Times New Roman"/>
                <a:sym typeface="Times New Roman"/>
              </a:rPr>
              <a:t>The &lt;span&gt; element is an inline container used to apply styling or manipulate small portions of text or inline elements within a block-level element.</a:t>
            </a:r>
            <a:r>
              <a:rPr lang="en-GB" sz="1200">
                <a:latin typeface="Times New Roman"/>
                <a:ea typeface="Times New Roman"/>
                <a:cs typeface="Times New Roman"/>
                <a:sym typeface="Times New Roman"/>
              </a:rPr>
              <a:t>.</a:t>
            </a:r>
            <a:endParaRPr sz="1200">
              <a:latin typeface="Times New Roman"/>
              <a:ea typeface="Times New Roman"/>
              <a:cs typeface="Times New Roman"/>
              <a:sym typeface="Times New Roman"/>
            </a:endParaRPr>
          </a:p>
        </p:txBody>
      </p:sp>
      <p:sp>
        <p:nvSpPr>
          <p:cNvPr id="250" name="Google Shape;250;p36"/>
          <p:cNvSpPr txBox="1"/>
          <p:nvPr/>
        </p:nvSpPr>
        <p:spPr>
          <a:xfrm>
            <a:off x="106725" y="4549200"/>
            <a:ext cx="5348400" cy="507900"/>
          </a:xfrm>
          <a:prstGeom prst="rect">
            <a:avLst/>
          </a:prstGeom>
          <a:noFill/>
          <a:ln>
            <a:noFill/>
          </a:ln>
        </p:spPr>
        <p:txBody>
          <a:bodyPr anchorCtr="0" anchor="t" bIns="91425" lIns="91425" spcFirstLastPara="1" rIns="91425" wrap="square" tIns="91425">
            <a:spAutoFit/>
          </a:bodyPr>
          <a:lstStyle/>
          <a:p>
            <a:pPr indent="457200" lvl="0" marL="0" rtl="0" algn="l">
              <a:spcBef>
                <a:spcPts val="0"/>
              </a:spcBef>
              <a:spcAft>
                <a:spcPts val="0"/>
              </a:spcAft>
              <a:buNone/>
            </a:pPr>
            <a:r>
              <a:rPr lang="en-GB" sz="1050">
                <a:solidFill>
                  <a:srgbClr val="FFFFFF"/>
                </a:solidFill>
                <a:highlight>
                  <a:schemeClr val="dk1"/>
                </a:highlight>
                <a:latin typeface="Courier New"/>
                <a:ea typeface="Courier New"/>
                <a:cs typeface="Courier New"/>
                <a:sym typeface="Courier New"/>
              </a:rPr>
              <a:t>&lt;p&gt;This is a &lt;span </a:t>
            </a:r>
            <a:r>
              <a:rPr lang="en-GB" sz="1050">
                <a:solidFill>
                  <a:srgbClr val="DF3079"/>
                </a:solidFill>
                <a:highlight>
                  <a:schemeClr val="dk1"/>
                </a:highlight>
                <a:latin typeface="Courier New"/>
                <a:ea typeface="Courier New"/>
                <a:cs typeface="Courier New"/>
                <a:sym typeface="Courier New"/>
              </a:rPr>
              <a:t>style</a:t>
            </a:r>
            <a:r>
              <a:rPr lang="en-GB" sz="1050">
                <a:solidFill>
                  <a:srgbClr val="FFFFFF"/>
                </a:solidFill>
                <a:highlight>
                  <a:schemeClr val="dk1"/>
                </a:highlight>
                <a:latin typeface="Courier New"/>
                <a:ea typeface="Courier New"/>
                <a:cs typeface="Courier New"/>
                <a:sym typeface="Courier New"/>
              </a:rPr>
              <a:t>=</a:t>
            </a:r>
            <a:r>
              <a:rPr lang="en-GB" sz="1050">
                <a:solidFill>
                  <a:srgbClr val="00A67D"/>
                </a:solidFill>
                <a:highlight>
                  <a:schemeClr val="dk1"/>
                </a:highlight>
                <a:latin typeface="Courier New"/>
                <a:ea typeface="Courier New"/>
                <a:cs typeface="Courier New"/>
                <a:sym typeface="Courier New"/>
              </a:rPr>
              <a:t>"color: red;"</a:t>
            </a:r>
            <a:r>
              <a:rPr lang="en-GB" sz="1050">
                <a:solidFill>
                  <a:srgbClr val="FFFFFF"/>
                </a:solidFill>
                <a:highlight>
                  <a:schemeClr val="dk1"/>
                </a:highlight>
                <a:latin typeface="Courier New"/>
                <a:ea typeface="Courier New"/>
                <a:cs typeface="Courier New"/>
                <a:sym typeface="Courier New"/>
              </a:rPr>
              <a:t>&gt;red&lt;/span&gt; word.&lt;/p&gt;</a:t>
            </a:r>
            <a:endParaRPr/>
          </a:p>
        </p:txBody>
      </p:sp>
      <p:pic>
        <p:nvPicPr>
          <p:cNvPr id="251" name="Google Shape;251;p36"/>
          <p:cNvPicPr preferRelativeResize="0"/>
          <p:nvPr/>
        </p:nvPicPr>
        <p:blipFill>
          <a:blip r:embed="rId3">
            <a:alphaModFix/>
          </a:blip>
          <a:stretch>
            <a:fillRect/>
          </a:stretch>
        </p:blipFill>
        <p:spPr>
          <a:xfrm>
            <a:off x="4697325" y="51525"/>
            <a:ext cx="4446674" cy="2596425"/>
          </a:xfrm>
          <a:prstGeom prst="rect">
            <a:avLst/>
          </a:prstGeom>
          <a:noFill/>
          <a:ln>
            <a:noFill/>
          </a:ln>
        </p:spPr>
      </p:pic>
      <p:pic>
        <p:nvPicPr>
          <p:cNvPr id="252" name="Google Shape;252;p36"/>
          <p:cNvPicPr preferRelativeResize="0"/>
          <p:nvPr/>
        </p:nvPicPr>
        <p:blipFill>
          <a:blip r:embed="rId4">
            <a:alphaModFix/>
          </a:blip>
          <a:stretch>
            <a:fillRect/>
          </a:stretch>
        </p:blipFill>
        <p:spPr>
          <a:xfrm>
            <a:off x="5455125" y="2811025"/>
            <a:ext cx="2466975" cy="18478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37"/>
          <p:cNvSpPr txBox="1"/>
          <p:nvPr/>
        </p:nvSpPr>
        <p:spPr>
          <a:xfrm>
            <a:off x="151525" y="88050"/>
            <a:ext cx="30246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600" u="sng">
                <a:solidFill>
                  <a:schemeClr val="dk1"/>
                </a:solidFill>
                <a:latin typeface="Times New Roman"/>
                <a:ea typeface="Times New Roman"/>
                <a:cs typeface="Times New Roman"/>
                <a:sym typeface="Times New Roman"/>
              </a:rPr>
              <a:t>&lt;a&gt; The Anchor Tag</a:t>
            </a:r>
            <a:endParaRPr b="1" sz="1600">
              <a:latin typeface="Times New Roman"/>
              <a:ea typeface="Times New Roman"/>
              <a:cs typeface="Times New Roman"/>
              <a:sym typeface="Times New Roman"/>
            </a:endParaRPr>
          </a:p>
        </p:txBody>
      </p:sp>
      <p:sp>
        <p:nvSpPr>
          <p:cNvPr id="258" name="Google Shape;258;p37"/>
          <p:cNvSpPr txBox="1"/>
          <p:nvPr/>
        </p:nvSpPr>
        <p:spPr>
          <a:xfrm>
            <a:off x="254850" y="519150"/>
            <a:ext cx="7731000" cy="4588500"/>
          </a:xfrm>
          <a:prstGeom prst="rect">
            <a:avLst/>
          </a:prstGeom>
          <a:noFill/>
          <a:ln>
            <a:noFill/>
          </a:ln>
        </p:spPr>
        <p:txBody>
          <a:bodyPr anchorCtr="0" anchor="t" bIns="91425" lIns="91425" spcFirstLastPara="1" rIns="91425" wrap="square" tIns="91425">
            <a:spAutoFit/>
          </a:bodyPr>
          <a:lstStyle/>
          <a:p>
            <a:pPr indent="-298450" lvl="0" marL="457200" rtl="0" algn="l">
              <a:lnSpc>
                <a:spcPct val="150000"/>
              </a:lnSpc>
              <a:spcBef>
                <a:spcPts val="1000"/>
              </a:spcBef>
              <a:spcAft>
                <a:spcPts val="0"/>
              </a:spcAft>
              <a:buClr>
                <a:srgbClr val="61738E"/>
              </a:buClr>
              <a:buSzPts val="1100"/>
              <a:buFont typeface="Times New Roman"/>
              <a:buChar char="❏"/>
            </a:pPr>
            <a:r>
              <a:rPr lang="en-GB" sz="1100">
                <a:solidFill>
                  <a:srgbClr val="61738E"/>
                </a:solidFill>
                <a:highlight>
                  <a:srgbClr val="FAFBFC"/>
                </a:highlight>
                <a:latin typeface="Times New Roman"/>
                <a:ea typeface="Times New Roman"/>
                <a:cs typeface="Times New Roman"/>
                <a:sym typeface="Times New Roman"/>
              </a:rPr>
              <a:t>The &lt;a&gt; tag, also known as the anchor tag and it is used to create hyperlinks on a web page.</a:t>
            </a:r>
            <a:endParaRPr sz="1100">
              <a:solidFill>
                <a:srgbClr val="61738E"/>
              </a:solidFill>
              <a:highlight>
                <a:srgbClr val="FAFBFC"/>
              </a:highlight>
              <a:latin typeface="Times New Roman"/>
              <a:ea typeface="Times New Roman"/>
              <a:cs typeface="Times New Roman"/>
              <a:sym typeface="Times New Roman"/>
            </a:endParaRPr>
          </a:p>
          <a:p>
            <a:pPr indent="-298450" lvl="0" marL="457200" rtl="0" algn="l">
              <a:lnSpc>
                <a:spcPct val="150000"/>
              </a:lnSpc>
              <a:spcBef>
                <a:spcPts val="0"/>
              </a:spcBef>
              <a:spcAft>
                <a:spcPts val="0"/>
              </a:spcAft>
              <a:buClr>
                <a:srgbClr val="61738E"/>
              </a:buClr>
              <a:buSzPts val="1100"/>
              <a:buFont typeface="Times New Roman"/>
              <a:buChar char="❏"/>
            </a:pPr>
            <a:r>
              <a:rPr lang="en-GB" sz="1100">
                <a:solidFill>
                  <a:srgbClr val="61738E"/>
                </a:solidFill>
                <a:highlight>
                  <a:srgbClr val="FAFBFC"/>
                </a:highlight>
                <a:latin typeface="Times New Roman"/>
                <a:ea typeface="Times New Roman"/>
                <a:cs typeface="Times New Roman"/>
                <a:sym typeface="Times New Roman"/>
              </a:rPr>
              <a:t>Hyperlinks are clickable elements that allow users to navigate to other web pages, resources, or locations</a:t>
            </a:r>
            <a:endParaRPr sz="1100">
              <a:solidFill>
                <a:srgbClr val="61738E"/>
              </a:solidFill>
              <a:highlight>
                <a:srgbClr val="FAFBFC"/>
              </a:highlight>
              <a:latin typeface="Times New Roman"/>
              <a:ea typeface="Times New Roman"/>
              <a:cs typeface="Times New Roman"/>
              <a:sym typeface="Times New Roman"/>
            </a:endParaRPr>
          </a:p>
          <a:p>
            <a:pPr indent="-298450" lvl="0" marL="457200" rtl="0" algn="l">
              <a:lnSpc>
                <a:spcPct val="150000"/>
              </a:lnSpc>
              <a:spcBef>
                <a:spcPts val="0"/>
              </a:spcBef>
              <a:spcAft>
                <a:spcPts val="0"/>
              </a:spcAft>
              <a:buClr>
                <a:srgbClr val="61738E"/>
              </a:buClr>
              <a:buSzPts val="1100"/>
              <a:buFont typeface="Times New Roman"/>
              <a:buChar char="❏"/>
            </a:pPr>
            <a:r>
              <a:rPr lang="en-GB" sz="1100">
                <a:solidFill>
                  <a:srgbClr val="61738E"/>
                </a:solidFill>
                <a:highlight>
                  <a:srgbClr val="FAFBFC"/>
                </a:highlight>
                <a:latin typeface="Times New Roman"/>
                <a:ea typeface="Times New Roman"/>
                <a:cs typeface="Times New Roman"/>
                <a:sym typeface="Times New Roman"/>
              </a:rPr>
              <a:t>The most important attribute of the &lt;a&gt; element is the href attribute, which indicates the link's destination.</a:t>
            </a:r>
            <a:endParaRPr sz="1100">
              <a:solidFill>
                <a:srgbClr val="61738E"/>
              </a:solidFill>
              <a:highlight>
                <a:srgbClr val="FAFBFC"/>
              </a:highlight>
              <a:latin typeface="Times New Roman"/>
              <a:ea typeface="Times New Roman"/>
              <a:cs typeface="Times New Roman"/>
              <a:sym typeface="Times New Roman"/>
            </a:endParaRPr>
          </a:p>
          <a:p>
            <a:pPr indent="-298450" lvl="0" marL="457200" rtl="0" algn="l">
              <a:lnSpc>
                <a:spcPct val="150000"/>
              </a:lnSpc>
              <a:spcBef>
                <a:spcPts val="0"/>
              </a:spcBef>
              <a:spcAft>
                <a:spcPts val="0"/>
              </a:spcAft>
              <a:buClr>
                <a:srgbClr val="61738E"/>
              </a:buClr>
              <a:buSzPts val="1100"/>
              <a:buFont typeface="Times New Roman"/>
              <a:buChar char="❏"/>
            </a:pPr>
            <a:r>
              <a:rPr b="1" lang="en-GB" sz="1100">
                <a:solidFill>
                  <a:srgbClr val="61738E"/>
                </a:solidFill>
                <a:highlight>
                  <a:srgbClr val="FAFBFC"/>
                </a:highlight>
                <a:latin typeface="Times New Roman"/>
                <a:ea typeface="Times New Roman"/>
                <a:cs typeface="Times New Roman"/>
                <a:sym typeface="Times New Roman"/>
              </a:rPr>
              <a:t>By default, links will appear as follows in all browsers:</a:t>
            </a:r>
            <a:endParaRPr b="1" sz="1100">
              <a:solidFill>
                <a:srgbClr val="61738E"/>
              </a:solidFill>
              <a:highlight>
                <a:srgbClr val="FAFBFC"/>
              </a:highlight>
              <a:latin typeface="Times New Roman"/>
              <a:ea typeface="Times New Roman"/>
              <a:cs typeface="Times New Roman"/>
              <a:sym typeface="Times New Roman"/>
            </a:endParaRPr>
          </a:p>
          <a:p>
            <a:pPr indent="-292100" lvl="0" marL="914400" rtl="0" algn="l">
              <a:lnSpc>
                <a:spcPct val="115000"/>
              </a:lnSpc>
              <a:spcBef>
                <a:spcPts val="0"/>
              </a:spcBef>
              <a:spcAft>
                <a:spcPts val="0"/>
              </a:spcAft>
              <a:buClr>
                <a:srgbClr val="FF0000"/>
              </a:buClr>
              <a:buSzPts val="1000"/>
              <a:buFont typeface="Times New Roman"/>
              <a:buChar char="❏"/>
            </a:pPr>
            <a:r>
              <a:rPr lang="en-GB" sz="1000">
                <a:solidFill>
                  <a:srgbClr val="61738E"/>
                </a:solidFill>
                <a:highlight>
                  <a:srgbClr val="FAFBFC"/>
                </a:highlight>
                <a:latin typeface="Times New Roman"/>
                <a:ea typeface="Times New Roman"/>
                <a:cs typeface="Times New Roman"/>
                <a:sym typeface="Times New Roman"/>
              </a:rPr>
              <a:t>An </a:t>
            </a:r>
            <a:r>
              <a:rPr b="1" lang="en-GB" sz="1000">
                <a:solidFill>
                  <a:srgbClr val="61738E"/>
                </a:solidFill>
                <a:highlight>
                  <a:srgbClr val="FAFBFC"/>
                </a:highlight>
                <a:latin typeface="Times New Roman"/>
                <a:ea typeface="Times New Roman"/>
                <a:cs typeface="Times New Roman"/>
                <a:sym typeface="Times New Roman"/>
              </a:rPr>
              <a:t>unvisited link</a:t>
            </a:r>
            <a:r>
              <a:rPr lang="en-GB" sz="1000">
                <a:solidFill>
                  <a:srgbClr val="61738E"/>
                </a:solidFill>
                <a:highlight>
                  <a:srgbClr val="FAFBFC"/>
                </a:highlight>
                <a:latin typeface="Times New Roman"/>
                <a:ea typeface="Times New Roman"/>
                <a:cs typeface="Times New Roman"/>
                <a:sym typeface="Times New Roman"/>
              </a:rPr>
              <a:t> is underlined and blue</a:t>
            </a:r>
            <a:endParaRPr sz="1000">
              <a:solidFill>
                <a:srgbClr val="61738E"/>
              </a:solidFill>
              <a:highlight>
                <a:srgbClr val="FAFBFC"/>
              </a:highlight>
              <a:latin typeface="Times New Roman"/>
              <a:ea typeface="Times New Roman"/>
              <a:cs typeface="Times New Roman"/>
              <a:sym typeface="Times New Roman"/>
            </a:endParaRPr>
          </a:p>
          <a:p>
            <a:pPr indent="-292100" lvl="0" marL="914400" rtl="0" algn="l">
              <a:lnSpc>
                <a:spcPct val="115000"/>
              </a:lnSpc>
              <a:spcBef>
                <a:spcPts val="0"/>
              </a:spcBef>
              <a:spcAft>
                <a:spcPts val="0"/>
              </a:spcAft>
              <a:buClr>
                <a:srgbClr val="FF0000"/>
              </a:buClr>
              <a:buSzPts val="1000"/>
              <a:buFont typeface="Times New Roman"/>
              <a:buChar char="❏"/>
            </a:pPr>
            <a:r>
              <a:rPr lang="en-GB" sz="1000">
                <a:solidFill>
                  <a:srgbClr val="61738E"/>
                </a:solidFill>
                <a:highlight>
                  <a:srgbClr val="FAFBFC"/>
                </a:highlight>
                <a:latin typeface="Times New Roman"/>
                <a:ea typeface="Times New Roman"/>
                <a:cs typeface="Times New Roman"/>
                <a:sym typeface="Times New Roman"/>
              </a:rPr>
              <a:t>A </a:t>
            </a:r>
            <a:r>
              <a:rPr b="1" lang="en-GB" sz="1000">
                <a:solidFill>
                  <a:srgbClr val="61738E"/>
                </a:solidFill>
                <a:highlight>
                  <a:srgbClr val="FAFBFC"/>
                </a:highlight>
                <a:latin typeface="Times New Roman"/>
                <a:ea typeface="Times New Roman"/>
                <a:cs typeface="Times New Roman"/>
                <a:sym typeface="Times New Roman"/>
              </a:rPr>
              <a:t>visited link</a:t>
            </a:r>
            <a:r>
              <a:rPr lang="en-GB" sz="1000">
                <a:solidFill>
                  <a:srgbClr val="61738E"/>
                </a:solidFill>
                <a:highlight>
                  <a:srgbClr val="FAFBFC"/>
                </a:highlight>
                <a:latin typeface="Times New Roman"/>
                <a:ea typeface="Times New Roman"/>
                <a:cs typeface="Times New Roman"/>
                <a:sym typeface="Times New Roman"/>
              </a:rPr>
              <a:t> is underlined and purple</a:t>
            </a:r>
            <a:endParaRPr sz="1000">
              <a:solidFill>
                <a:srgbClr val="61738E"/>
              </a:solidFill>
              <a:highlight>
                <a:srgbClr val="FAFBFC"/>
              </a:highlight>
              <a:latin typeface="Times New Roman"/>
              <a:ea typeface="Times New Roman"/>
              <a:cs typeface="Times New Roman"/>
              <a:sym typeface="Times New Roman"/>
            </a:endParaRPr>
          </a:p>
          <a:p>
            <a:pPr indent="-292100" lvl="0" marL="914400" rtl="0" algn="l">
              <a:lnSpc>
                <a:spcPct val="115000"/>
              </a:lnSpc>
              <a:spcBef>
                <a:spcPts val="0"/>
              </a:spcBef>
              <a:spcAft>
                <a:spcPts val="0"/>
              </a:spcAft>
              <a:buClr>
                <a:srgbClr val="FF0000"/>
              </a:buClr>
              <a:buSzPts val="1000"/>
              <a:buFont typeface="Times New Roman"/>
              <a:buChar char="❏"/>
            </a:pPr>
            <a:r>
              <a:rPr lang="en-GB" sz="1000">
                <a:solidFill>
                  <a:srgbClr val="61738E"/>
                </a:solidFill>
                <a:highlight>
                  <a:srgbClr val="FAFBFC"/>
                </a:highlight>
                <a:latin typeface="Times New Roman"/>
                <a:ea typeface="Times New Roman"/>
                <a:cs typeface="Times New Roman"/>
                <a:sym typeface="Times New Roman"/>
              </a:rPr>
              <a:t>An </a:t>
            </a:r>
            <a:r>
              <a:rPr b="1" lang="en-GB" sz="1000">
                <a:solidFill>
                  <a:srgbClr val="61738E"/>
                </a:solidFill>
                <a:highlight>
                  <a:srgbClr val="FAFBFC"/>
                </a:highlight>
                <a:latin typeface="Times New Roman"/>
                <a:ea typeface="Times New Roman"/>
                <a:cs typeface="Times New Roman"/>
                <a:sym typeface="Times New Roman"/>
              </a:rPr>
              <a:t>active link</a:t>
            </a:r>
            <a:r>
              <a:rPr lang="en-GB" sz="1000">
                <a:solidFill>
                  <a:srgbClr val="61738E"/>
                </a:solidFill>
                <a:highlight>
                  <a:srgbClr val="FAFBFC"/>
                </a:highlight>
                <a:latin typeface="Times New Roman"/>
                <a:ea typeface="Times New Roman"/>
                <a:cs typeface="Times New Roman"/>
                <a:sym typeface="Times New Roman"/>
              </a:rPr>
              <a:t> is underlined and red</a:t>
            </a:r>
            <a:endParaRPr sz="1000">
              <a:solidFill>
                <a:srgbClr val="61738E"/>
              </a:solidFill>
              <a:highlight>
                <a:srgbClr val="FAFBFC"/>
              </a:highlight>
              <a:latin typeface="Times New Roman"/>
              <a:ea typeface="Times New Roman"/>
              <a:cs typeface="Times New Roman"/>
              <a:sym typeface="Times New Roman"/>
            </a:endParaRPr>
          </a:p>
          <a:p>
            <a:pPr indent="-298450" lvl="0" marL="457200" rtl="0" algn="l">
              <a:lnSpc>
                <a:spcPct val="150000"/>
              </a:lnSpc>
              <a:spcBef>
                <a:spcPts val="0"/>
              </a:spcBef>
              <a:spcAft>
                <a:spcPts val="0"/>
              </a:spcAft>
              <a:buClr>
                <a:srgbClr val="61738E"/>
              </a:buClr>
              <a:buSzPts val="1100"/>
              <a:buFont typeface="Times New Roman"/>
              <a:buChar char="❏"/>
            </a:pPr>
            <a:r>
              <a:rPr b="1" lang="en-GB" sz="1100">
                <a:solidFill>
                  <a:srgbClr val="61738E"/>
                </a:solidFill>
                <a:highlight>
                  <a:srgbClr val="FAFBFC"/>
                </a:highlight>
                <a:latin typeface="Times New Roman"/>
                <a:ea typeface="Times New Roman"/>
                <a:cs typeface="Times New Roman"/>
                <a:sym typeface="Times New Roman"/>
              </a:rPr>
              <a:t>We can create Hyperlinks to:</a:t>
            </a:r>
            <a:endParaRPr b="1" sz="1100">
              <a:solidFill>
                <a:srgbClr val="61738E"/>
              </a:solidFill>
              <a:highlight>
                <a:srgbClr val="FAFBFC"/>
              </a:highlight>
              <a:latin typeface="Times New Roman"/>
              <a:ea typeface="Times New Roman"/>
              <a:cs typeface="Times New Roman"/>
              <a:sym typeface="Times New Roman"/>
            </a:endParaRPr>
          </a:p>
          <a:p>
            <a:pPr indent="-292100" lvl="0" marL="914400" rtl="0" algn="l">
              <a:lnSpc>
                <a:spcPct val="115000"/>
              </a:lnSpc>
              <a:spcBef>
                <a:spcPts val="0"/>
              </a:spcBef>
              <a:spcAft>
                <a:spcPts val="0"/>
              </a:spcAft>
              <a:buClr>
                <a:srgbClr val="FF0000"/>
              </a:buClr>
              <a:buSzPts val="1000"/>
              <a:buFont typeface="Times New Roman"/>
              <a:buChar char="❏"/>
            </a:pPr>
            <a:r>
              <a:rPr lang="en-GB" sz="1000">
                <a:solidFill>
                  <a:srgbClr val="61738E"/>
                </a:solidFill>
                <a:highlight>
                  <a:srgbClr val="FAFBFC"/>
                </a:highlight>
                <a:latin typeface="Times New Roman"/>
                <a:ea typeface="Times New Roman"/>
                <a:cs typeface="Times New Roman"/>
                <a:sym typeface="Times New Roman"/>
              </a:rPr>
              <a:t>web pages</a:t>
            </a:r>
            <a:endParaRPr sz="1000">
              <a:solidFill>
                <a:srgbClr val="61738E"/>
              </a:solidFill>
              <a:highlight>
                <a:srgbClr val="FAFBFC"/>
              </a:highlight>
              <a:latin typeface="Times New Roman"/>
              <a:ea typeface="Times New Roman"/>
              <a:cs typeface="Times New Roman"/>
              <a:sym typeface="Times New Roman"/>
            </a:endParaRPr>
          </a:p>
          <a:p>
            <a:pPr indent="-292100" lvl="0" marL="914400" rtl="0" algn="l">
              <a:lnSpc>
                <a:spcPct val="115000"/>
              </a:lnSpc>
              <a:spcBef>
                <a:spcPts val="0"/>
              </a:spcBef>
              <a:spcAft>
                <a:spcPts val="0"/>
              </a:spcAft>
              <a:buClr>
                <a:srgbClr val="FF0000"/>
              </a:buClr>
              <a:buSzPts val="1000"/>
              <a:buFont typeface="Times New Roman"/>
              <a:buChar char="❏"/>
            </a:pPr>
            <a:r>
              <a:rPr lang="en-GB" sz="1000">
                <a:solidFill>
                  <a:srgbClr val="61738E"/>
                </a:solidFill>
                <a:highlight>
                  <a:srgbClr val="FAFBFC"/>
                </a:highlight>
                <a:latin typeface="Times New Roman"/>
                <a:ea typeface="Times New Roman"/>
                <a:cs typeface="Times New Roman"/>
                <a:sym typeface="Times New Roman"/>
              </a:rPr>
              <a:t>files</a:t>
            </a:r>
            <a:endParaRPr sz="1000">
              <a:solidFill>
                <a:srgbClr val="61738E"/>
              </a:solidFill>
              <a:highlight>
                <a:srgbClr val="FAFBFC"/>
              </a:highlight>
              <a:latin typeface="Times New Roman"/>
              <a:ea typeface="Times New Roman"/>
              <a:cs typeface="Times New Roman"/>
              <a:sym typeface="Times New Roman"/>
            </a:endParaRPr>
          </a:p>
          <a:p>
            <a:pPr indent="-292100" lvl="0" marL="914400" rtl="0" algn="l">
              <a:lnSpc>
                <a:spcPct val="115000"/>
              </a:lnSpc>
              <a:spcBef>
                <a:spcPts val="0"/>
              </a:spcBef>
              <a:spcAft>
                <a:spcPts val="0"/>
              </a:spcAft>
              <a:buClr>
                <a:srgbClr val="FF0000"/>
              </a:buClr>
              <a:buSzPts val="1000"/>
              <a:buFont typeface="Times New Roman"/>
              <a:buChar char="❏"/>
            </a:pPr>
            <a:r>
              <a:rPr lang="en-GB" sz="1000">
                <a:solidFill>
                  <a:srgbClr val="61738E"/>
                </a:solidFill>
                <a:highlight>
                  <a:srgbClr val="FAFBFC"/>
                </a:highlight>
                <a:latin typeface="Times New Roman"/>
                <a:ea typeface="Times New Roman"/>
                <a:cs typeface="Times New Roman"/>
                <a:sym typeface="Times New Roman"/>
              </a:rPr>
              <a:t>email addresses</a:t>
            </a:r>
            <a:endParaRPr sz="1000">
              <a:solidFill>
                <a:srgbClr val="61738E"/>
              </a:solidFill>
              <a:highlight>
                <a:srgbClr val="FAFBFC"/>
              </a:highlight>
              <a:latin typeface="Times New Roman"/>
              <a:ea typeface="Times New Roman"/>
              <a:cs typeface="Times New Roman"/>
              <a:sym typeface="Times New Roman"/>
            </a:endParaRPr>
          </a:p>
          <a:p>
            <a:pPr indent="-292100" lvl="0" marL="914400" rtl="0" algn="l">
              <a:lnSpc>
                <a:spcPct val="115000"/>
              </a:lnSpc>
              <a:spcBef>
                <a:spcPts val="0"/>
              </a:spcBef>
              <a:spcAft>
                <a:spcPts val="0"/>
              </a:spcAft>
              <a:buClr>
                <a:srgbClr val="FF0000"/>
              </a:buClr>
              <a:buSzPts val="1000"/>
              <a:buFont typeface="Times New Roman"/>
              <a:buChar char="❏"/>
            </a:pPr>
            <a:r>
              <a:rPr lang="en-GB" sz="1000">
                <a:solidFill>
                  <a:srgbClr val="61738E"/>
                </a:solidFill>
                <a:highlight>
                  <a:srgbClr val="FAFBFC"/>
                </a:highlight>
                <a:latin typeface="Times New Roman"/>
                <a:ea typeface="Times New Roman"/>
                <a:cs typeface="Times New Roman"/>
                <a:sym typeface="Times New Roman"/>
              </a:rPr>
              <a:t>locations in the same page - BookMarking</a:t>
            </a:r>
            <a:endParaRPr sz="1000">
              <a:solidFill>
                <a:srgbClr val="61738E"/>
              </a:solidFill>
              <a:highlight>
                <a:srgbClr val="FAFBFC"/>
              </a:highlight>
              <a:latin typeface="Times New Roman"/>
              <a:ea typeface="Times New Roman"/>
              <a:cs typeface="Times New Roman"/>
              <a:sym typeface="Times New Roman"/>
            </a:endParaRPr>
          </a:p>
          <a:p>
            <a:pPr indent="0" lvl="0" marL="0" rtl="0" algn="l">
              <a:lnSpc>
                <a:spcPct val="115000"/>
              </a:lnSpc>
              <a:spcBef>
                <a:spcPts val="1000"/>
              </a:spcBef>
              <a:spcAft>
                <a:spcPts val="0"/>
              </a:spcAft>
              <a:buNone/>
            </a:pPr>
            <a:r>
              <a:rPr b="1" lang="en-GB" sz="1000" u="sng">
                <a:solidFill>
                  <a:srgbClr val="61738E"/>
                </a:solidFill>
                <a:highlight>
                  <a:srgbClr val="FAFBFC"/>
                </a:highlight>
                <a:latin typeface="Times New Roman"/>
                <a:ea typeface="Times New Roman"/>
                <a:cs typeface="Times New Roman"/>
                <a:sym typeface="Times New Roman"/>
              </a:rPr>
              <a:t>EXAMPLE:</a:t>
            </a:r>
            <a:endParaRPr b="1" sz="1000" u="sng">
              <a:solidFill>
                <a:srgbClr val="61738E"/>
              </a:solidFill>
              <a:highlight>
                <a:srgbClr val="FAFBFC"/>
              </a:highlight>
              <a:latin typeface="Times New Roman"/>
              <a:ea typeface="Times New Roman"/>
              <a:cs typeface="Times New Roman"/>
              <a:sym typeface="Times New Roman"/>
            </a:endParaRPr>
          </a:p>
          <a:p>
            <a:pPr indent="0" lvl="0" marL="0" rtl="0" algn="l">
              <a:lnSpc>
                <a:spcPct val="115000"/>
              </a:lnSpc>
              <a:spcBef>
                <a:spcPts val="1000"/>
              </a:spcBef>
              <a:spcAft>
                <a:spcPts val="0"/>
              </a:spcAft>
              <a:buNone/>
            </a:pPr>
            <a:r>
              <a:rPr lang="en-GB" sz="1100">
                <a:solidFill>
                  <a:srgbClr val="61738E"/>
                </a:solidFill>
                <a:highlight>
                  <a:srgbClr val="FAFBFC"/>
                </a:highlight>
                <a:latin typeface="Times New Roman"/>
                <a:ea typeface="Times New Roman"/>
                <a:cs typeface="Times New Roman"/>
                <a:sym typeface="Times New Roman"/>
              </a:rPr>
              <a:t>&lt;a href="https://www.amazon.com/"&gt;AMAZON&lt;/a&gt;</a:t>
            </a:r>
            <a:endParaRPr sz="1100">
              <a:solidFill>
                <a:srgbClr val="61738E"/>
              </a:solidFill>
              <a:highlight>
                <a:srgbClr val="FAFBFC"/>
              </a:highlight>
              <a:latin typeface="Times New Roman"/>
              <a:ea typeface="Times New Roman"/>
              <a:cs typeface="Times New Roman"/>
              <a:sym typeface="Times New Roman"/>
            </a:endParaRPr>
          </a:p>
          <a:p>
            <a:pPr indent="0" lvl="0" marL="0" rtl="0" algn="l">
              <a:lnSpc>
                <a:spcPct val="115000"/>
              </a:lnSpc>
              <a:spcBef>
                <a:spcPts val="1000"/>
              </a:spcBef>
              <a:spcAft>
                <a:spcPts val="0"/>
              </a:spcAft>
              <a:buNone/>
            </a:pPr>
            <a:r>
              <a:rPr lang="en-GB" sz="1100">
                <a:solidFill>
                  <a:srgbClr val="61738E"/>
                </a:solidFill>
                <a:highlight>
                  <a:srgbClr val="FAFBFC"/>
                </a:highlight>
                <a:latin typeface="Times New Roman"/>
                <a:ea typeface="Times New Roman"/>
                <a:cs typeface="Times New Roman"/>
                <a:sym typeface="Times New Roman"/>
              </a:rPr>
              <a:t>&lt;a href="sample.pdf"&gt;DOWNLOAD AS PDF&lt;/a&gt;</a:t>
            </a:r>
            <a:endParaRPr sz="1100">
              <a:solidFill>
                <a:srgbClr val="61738E"/>
              </a:solidFill>
              <a:highlight>
                <a:srgbClr val="FAFBFC"/>
              </a:highlight>
              <a:latin typeface="Times New Roman"/>
              <a:ea typeface="Times New Roman"/>
              <a:cs typeface="Times New Roman"/>
              <a:sym typeface="Times New Roman"/>
            </a:endParaRPr>
          </a:p>
          <a:p>
            <a:pPr indent="0" lvl="0" marL="0" rtl="0" algn="l">
              <a:lnSpc>
                <a:spcPct val="115000"/>
              </a:lnSpc>
              <a:spcBef>
                <a:spcPts val="1000"/>
              </a:spcBef>
              <a:spcAft>
                <a:spcPts val="0"/>
              </a:spcAft>
              <a:buNone/>
            </a:pPr>
            <a:r>
              <a:rPr lang="en-GB" sz="1100">
                <a:solidFill>
                  <a:srgbClr val="61738E"/>
                </a:solidFill>
                <a:highlight>
                  <a:srgbClr val="FAFBFC"/>
                </a:highlight>
                <a:latin typeface="Times New Roman"/>
                <a:ea typeface="Times New Roman"/>
                <a:cs typeface="Times New Roman"/>
                <a:sym typeface="Times New Roman"/>
              </a:rPr>
              <a:t>&lt;a href="mailto:john@gmail.com" title="email"&gt;Email&lt;/a&gt;</a:t>
            </a:r>
            <a:endParaRPr sz="1100">
              <a:solidFill>
                <a:srgbClr val="61738E"/>
              </a:solidFill>
              <a:highlight>
                <a:srgbClr val="FAFBFC"/>
              </a:highlight>
              <a:latin typeface="Times New Roman"/>
              <a:ea typeface="Times New Roman"/>
              <a:cs typeface="Times New Roman"/>
              <a:sym typeface="Times New Roman"/>
            </a:endParaRPr>
          </a:p>
          <a:p>
            <a:pPr indent="0" lvl="0" marL="0" rtl="0" algn="l">
              <a:lnSpc>
                <a:spcPct val="115000"/>
              </a:lnSpc>
              <a:spcBef>
                <a:spcPts val="1000"/>
              </a:spcBef>
              <a:spcAft>
                <a:spcPts val="0"/>
              </a:spcAft>
              <a:buNone/>
            </a:pPr>
            <a:r>
              <a:rPr lang="en-GB" sz="1100">
                <a:solidFill>
                  <a:srgbClr val="61738E"/>
                </a:solidFill>
                <a:highlight>
                  <a:srgbClr val="FAFBFC"/>
                </a:highlight>
                <a:latin typeface="Times New Roman"/>
                <a:ea typeface="Times New Roman"/>
                <a:cs typeface="Times New Roman"/>
                <a:sym typeface="Times New Roman"/>
              </a:rPr>
              <a:t>&lt;a target="_self" href="demo.html#bookmark"&gt;Navigate to specific part of a page&lt;/a&gt;</a:t>
            </a:r>
            <a:endParaRPr sz="1100">
              <a:solidFill>
                <a:srgbClr val="61738E"/>
              </a:solidFill>
              <a:highlight>
                <a:srgbClr val="FAFBFC"/>
              </a:highlight>
              <a:latin typeface="Times New Roman"/>
              <a:ea typeface="Times New Roman"/>
              <a:cs typeface="Times New Roman"/>
              <a:sym typeface="Times New Roman"/>
            </a:endParaRPr>
          </a:p>
          <a:p>
            <a:pPr indent="0" lvl="0" marL="0" rtl="0" algn="l">
              <a:lnSpc>
                <a:spcPct val="115000"/>
              </a:lnSpc>
              <a:spcBef>
                <a:spcPts val="1000"/>
              </a:spcBef>
              <a:spcAft>
                <a:spcPts val="1000"/>
              </a:spcAft>
              <a:buNone/>
            </a:pPr>
            <a:r>
              <a:rPr lang="en-GB" sz="1100">
                <a:solidFill>
                  <a:srgbClr val="61738E"/>
                </a:solidFill>
                <a:highlight>
                  <a:srgbClr val="FAFBFC"/>
                </a:highlight>
                <a:latin typeface="Times New Roman"/>
                <a:ea typeface="Times New Roman"/>
                <a:cs typeface="Times New Roman"/>
                <a:sym typeface="Times New Roman"/>
              </a:rPr>
              <a:t>&lt;a href="javascript:alert('welcome!');"&gt;Execute JavaScript&lt;/a&gt;</a:t>
            </a:r>
            <a:endParaRPr b="1" sz="1100">
              <a:solidFill>
                <a:srgbClr val="61738E"/>
              </a:solidFill>
              <a:highlight>
                <a:srgbClr val="FAFBFC"/>
              </a:highlight>
              <a:latin typeface="Times New Roman"/>
              <a:ea typeface="Times New Roman"/>
              <a:cs typeface="Times New Roman"/>
              <a:sym typeface="Times New Roman"/>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38"/>
          <p:cNvSpPr txBox="1"/>
          <p:nvPr/>
        </p:nvSpPr>
        <p:spPr>
          <a:xfrm>
            <a:off x="0" y="0"/>
            <a:ext cx="30000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600" u="sng">
                <a:solidFill>
                  <a:schemeClr val="dk1"/>
                </a:solidFill>
                <a:latin typeface="Times New Roman"/>
                <a:ea typeface="Times New Roman"/>
                <a:cs typeface="Times New Roman"/>
                <a:sym typeface="Times New Roman"/>
              </a:rPr>
              <a:t>The Anchor Tag Attributes</a:t>
            </a:r>
            <a:endParaRPr b="1" sz="1600">
              <a:solidFill>
                <a:schemeClr val="dk1"/>
              </a:solidFill>
              <a:latin typeface="Times New Roman"/>
              <a:ea typeface="Times New Roman"/>
              <a:cs typeface="Times New Roman"/>
              <a:sym typeface="Times New Roman"/>
            </a:endParaRPr>
          </a:p>
        </p:txBody>
      </p:sp>
      <p:sp>
        <p:nvSpPr>
          <p:cNvPr id="264" name="Google Shape;264;p38"/>
          <p:cNvSpPr txBox="1"/>
          <p:nvPr/>
        </p:nvSpPr>
        <p:spPr>
          <a:xfrm>
            <a:off x="66150" y="373475"/>
            <a:ext cx="8964000" cy="443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200">
                <a:solidFill>
                  <a:srgbClr val="1C4587"/>
                </a:solidFill>
                <a:latin typeface="Times New Roman"/>
                <a:ea typeface="Times New Roman"/>
                <a:cs typeface="Times New Roman"/>
                <a:sym typeface="Times New Roman"/>
              </a:rPr>
              <a:t>href: </a:t>
            </a:r>
            <a:r>
              <a:rPr lang="en-GB" sz="1200">
                <a:solidFill>
                  <a:srgbClr val="1C4587"/>
                </a:solidFill>
                <a:latin typeface="Times New Roman"/>
                <a:ea typeface="Times New Roman"/>
                <a:cs typeface="Times New Roman"/>
                <a:sym typeface="Times New Roman"/>
              </a:rPr>
              <a:t>This is the most important attribute of the &lt;a&gt; tag, and it specifies the URL or destination to which the link points. It can be an external URL or a relative URL to an internal page or resource.</a:t>
            </a:r>
            <a:endParaRPr sz="1200">
              <a:solidFill>
                <a:srgbClr val="1C4587"/>
              </a:solidFill>
              <a:latin typeface="Times New Roman"/>
              <a:ea typeface="Times New Roman"/>
              <a:cs typeface="Times New Roman"/>
              <a:sym typeface="Times New Roman"/>
            </a:endParaRPr>
          </a:p>
          <a:p>
            <a:pPr indent="0" lvl="0" marL="0" rtl="0" algn="l">
              <a:spcBef>
                <a:spcPts val="0"/>
              </a:spcBef>
              <a:spcAft>
                <a:spcPts val="0"/>
              </a:spcAft>
              <a:buNone/>
            </a:pPr>
            <a:r>
              <a:t/>
            </a:r>
            <a:endParaRPr sz="1200">
              <a:solidFill>
                <a:srgbClr val="1C4587"/>
              </a:solidFill>
              <a:latin typeface="Times New Roman"/>
              <a:ea typeface="Times New Roman"/>
              <a:cs typeface="Times New Roman"/>
              <a:sym typeface="Times New Roman"/>
            </a:endParaRPr>
          </a:p>
          <a:p>
            <a:pPr indent="0" lvl="0" marL="0" rtl="0" algn="l">
              <a:spcBef>
                <a:spcPts val="0"/>
              </a:spcBef>
              <a:spcAft>
                <a:spcPts val="0"/>
              </a:spcAft>
              <a:buNone/>
            </a:pPr>
            <a:r>
              <a:rPr b="1" lang="en-GB" sz="1200">
                <a:solidFill>
                  <a:srgbClr val="FF0000"/>
                </a:solidFill>
                <a:latin typeface="Times New Roman"/>
                <a:ea typeface="Times New Roman"/>
                <a:cs typeface="Times New Roman"/>
                <a:sym typeface="Times New Roman"/>
              </a:rPr>
              <a:t>&lt;a href="https://www.example.com"&gt;Visit Example.com&lt;/a&gt;</a:t>
            </a:r>
            <a:endParaRPr b="1" sz="1200">
              <a:solidFill>
                <a:srgbClr val="FF0000"/>
              </a:solidFill>
              <a:latin typeface="Times New Roman"/>
              <a:ea typeface="Times New Roman"/>
              <a:cs typeface="Times New Roman"/>
              <a:sym typeface="Times New Roman"/>
            </a:endParaRPr>
          </a:p>
          <a:p>
            <a:pPr indent="0" lvl="0" marL="0" rtl="0" algn="l">
              <a:spcBef>
                <a:spcPts val="0"/>
              </a:spcBef>
              <a:spcAft>
                <a:spcPts val="0"/>
              </a:spcAft>
              <a:buNone/>
            </a:pPr>
            <a:r>
              <a:t/>
            </a:r>
            <a:endParaRPr sz="1200">
              <a:solidFill>
                <a:srgbClr val="1C4587"/>
              </a:solidFill>
              <a:latin typeface="Times New Roman"/>
              <a:ea typeface="Times New Roman"/>
              <a:cs typeface="Times New Roman"/>
              <a:sym typeface="Times New Roman"/>
            </a:endParaRPr>
          </a:p>
          <a:p>
            <a:pPr indent="0" lvl="0" marL="0" rtl="0" algn="l">
              <a:spcBef>
                <a:spcPts val="0"/>
              </a:spcBef>
              <a:spcAft>
                <a:spcPts val="0"/>
              </a:spcAft>
              <a:buNone/>
            </a:pPr>
            <a:r>
              <a:rPr b="1" lang="en-GB" sz="1200">
                <a:solidFill>
                  <a:srgbClr val="1C4587"/>
                </a:solidFill>
                <a:latin typeface="Times New Roman"/>
                <a:ea typeface="Times New Roman"/>
                <a:cs typeface="Times New Roman"/>
                <a:sym typeface="Times New Roman"/>
              </a:rPr>
              <a:t>target: </a:t>
            </a:r>
            <a:r>
              <a:rPr lang="en-GB" sz="1200">
                <a:solidFill>
                  <a:srgbClr val="1C4587"/>
                </a:solidFill>
                <a:latin typeface="Times New Roman"/>
                <a:ea typeface="Times New Roman"/>
                <a:cs typeface="Times New Roman"/>
                <a:sym typeface="Times New Roman"/>
              </a:rPr>
              <a:t>This attribute determines how the linked content will be displayed. Common values include:</a:t>
            </a:r>
            <a:endParaRPr sz="1200">
              <a:solidFill>
                <a:srgbClr val="1C4587"/>
              </a:solidFill>
              <a:latin typeface="Times New Roman"/>
              <a:ea typeface="Times New Roman"/>
              <a:cs typeface="Times New Roman"/>
              <a:sym typeface="Times New Roman"/>
            </a:endParaRPr>
          </a:p>
          <a:p>
            <a:pPr indent="-304800" lvl="0" marL="457200" rtl="0" algn="l">
              <a:spcBef>
                <a:spcPts val="0"/>
              </a:spcBef>
              <a:spcAft>
                <a:spcPts val="0"/>
              </a:spcAft>
              <a:buClr>
                <a:srgbClr val="1C4587"/>
              </a:buClr>
              <a:buSzPts val="1200"/>
              <a:buFont typeface="Times New Roman"/>
              <a:buChar char="❏"/>
            </a:pPr>
            <a:r>
              <a:rPr lang="en-GB" sz="1200">
                <a:solidFill>
                  <a:srgbClr val="1C4587"/>
                </a:solidFill>
                <a:latin typeface="Times New Roman"/>
                <a:ea typeface="Times New Roman"/>
                <a:cs typeface="Times New Roman"/>
                <a:sym typeface="Times New Roman"/>
              </a:rPr>
              <a:t>_self (default): Opens the linked document in the same window or tab.</a:t>
            </a:r>
            <a:endParaRPr sz="1200">
              <a:solidFill>
                <a:srgbClr val="1C4587"/>
              </a:solidFill>
              <a:latin typeface="Times New Roman"/>
              <a:ea typeface="Times New Roman"/>
              <a:cs typeface="Times New Roman"/>
              <a:sym typeface="Times New Roman"/>
            </a:endParaRPr>
          </a:p>
          <a:p>
            <a:pPr indent="-304800" lvl="0" marL="457200" rtl="0" algn="l">
              <a:spcBef>
                <a:spcPts val="0"/>
              </a:spcBef>
              <a:spcAft>
                <a:spcPts val="0"/>
              </a:spcAft>
              <a:buClr>
                <a:srgbClr val="1C4587"/>
              </a:buClr>
              <a:buSzPts val="1200"/>
              <a:buFont typeface="Times New Roman"/>
              <a:buChar char="❏"/>
            </a:pPr>
            <a:r>
              <a:rPr lang="en-GB" sz="1200">
                <a:solidFill>
                  <a:srgbClr val="1C4587"/>
                </a:solidFill>
                <a:latin typeface="Times New Roman"/>
                <a:ea typeface="Times New Roman"/>
                <a:cs typeface="Times New Roman"/>
                <a:sym typeface="Times New Roman"/>
              </a:rPr>
              <a:t>_blank: Opens the linked document in a new browser window or tab.</a:t>
            </a:r>
            <a:endParaRPr sz="1200">
              <a:solidFill>
                <a:srgbClr val="1C4587"/>
              </a:solidFill>
              <a:latin typeface="Times New Roman"/>
              <a:ea typeface="Times New Roman"/>
              <a:cs typeface="Times New Roman"/>
              <a:sym typeface="Times New Roman"/>
            </a:endParaRPr>
          </a:p>
          <a:p>
            <a:pPr indent="-304800" lvl="0" marL="457200" rtl="0" algn="l">
              <a:spcBef>
                <a:spcPts val="0"/>
              </a:spcBef>
              <a:spcAft>
                <a:spcPts val="0"/>
              </a:spcAft>
              <a:buClr>
                <a:srgbClr val="1C4587"/>
              </a:buClr>
              <a:buSzPts val="1200"/>
              <a:buFont typeface="Times New Roman"/>
              <a:buChar char="❏"/>
            </a:pPr>
            <a:r>
              <a:rPr lang="en-GB" sz="1200">
                <a:solidFill>
                  <a:srgbClr val="1C4587"/>
                </a:solidFill>
                <a:latin typeface="Times New Roman"/>
                <a:ea typeface="Times New Roman"/>
                <a:cs typeface="Times New Roman"/>
                <a:sym typeface="Times New Roman"/>
              </a:rPr>
              <a:t>_parent: Opens the linked document in the parent frame or window.</a:t>
            </a:r>
            <a:endParaRPr sz="1200">
              <a:solidFill>
                <a:srgbClr val="1C4587"/>
              </a:solidFill>
              <a:latin typeface="Times New Roman"/>
              <a:ea typeface="Times New Roman"/>
              <a:cs typeface="Times New Roman"/>
              <a:sym typeface="Times New Roman"/>
            </a:endParaRPr>
          </a:p>
          <a:p>
            <a:pPr indent="-304800" lvl="0" marL="457200" rtl="0" algn="l">
              <a:spcBef>
                <a:spcPts val="0"/>
              </a:spcBef>
              <a:spcAft>
                <a:spcPts val="0"/>
              </a:spcAft>
              <a:buClr>
                <a:srgbClr val="1C4587"/>
              </a:buClr>
              <a:buSzPts val="1200"/>
              <a:buFont typeface="Times New Roman"/>
              <a:buChar char="❏"/>
            </a:pPr>
            <a:r>
              <a:rPr lang="en-GB" sz="1200">
                <a:solidFill>
                  <a:srgbClr val="1C4587"/>
                </a:solidFill>
                <a:latin typeface="Times New Roman"/>
                <a:ea typeface="Times New Roman"/>
                <a:cs typeface="Times New Roman"/>
                <a:sym typeface="Times New Roman"/>
              </a:rPr>
              <a:t>_top: Opens the linked document in the top-level frame or window.</a:t>
            </a:r>
            <a:endParaRPr sz="1200">
              <a:solidFill>
                <a:srgbClr val="1C4587"/>
              </a:solidFill>
              <a:latin typeface="Times New Roman"/>
              <a:ea typeface="Times New Roman"/>
              <a:cs typeface="Times New Roman"/>
              <a:sym typeface="Times New Roman"/>
            </a:endParaRPr>
          </a:p>
          <a:p>
            <a:pPr indent="0" lvl="0" marL="0" rtl="0" algn="l">
              <a:spcBef>
                <a:spcPts val="0"/>
              </a:spcBef>
              <a:spcAft>
                <a:spcPts val="0"/>
              </a:spcAft>
              <a:buNone/>
            </a:pPr>
            <a:r>
              <a:t/>
            </a:r>
            <a:endParaRPr sz="1200">
              <a:solidFill>
                <a:srgbClr val="1C4587"/>
              </a:solidFill>
              <a:latin typeface="Times New Roman"/>
              <a:ea typeface="Times New Roman"/>
              <a:cs typeface="Times New Roman"/>
              <a:sym typeface="Times New Roman"/>
            </a:endParaRPr>
          </a:p>
          <a:p>
            <a:pPr indent="0" lvl="0" marL="0" rtl="0" algn="l">
              <a:spcBef>
                <a:spcPts val="0"/>
              </a:spcBef>
              <a:spcAft>
                <a:spcPts val="0"/>
              </a:spcAft>
              <a:buNone/>
            </a:pPr>
            <a:r>
              <a:rPr b="1" lang="en-GB" sz="1200">
                <a:solidFill>
                  <a:srgbClr val="FF0000"/>
                </a:solidFill>
                <a:latin typeface="Times New Roman"/>
                <a:ea typeface="Times New Roman"/>
                <a:cs typeface="Times New Roman"/>
                <a:sym typeface="Times New Roman"/>
              </a:rPr>
              <a:t>&lt;a href="https://www.example.com" target="_blank"&gt;Visit Example.com in a new tab&lt;/a&gt;</a:t>
            </a:r>
            <a:endParaRPr b="1" sz="1200">
              <a:solidFill>
                <a:srgbClr val="FF0000"/>
              </a:solidFill>
              <a:latin typeface="Times New Roman"/>
              <a:ea typeface="Times New Roman"/>
              <a:cs typeface="Times New Roman"/>
              <a:sym typeface="Times New Roman"/>
            </a:endParaRPr>
          </a:p>
          <a:p>
            <a:pPr indent="0" lvl="0" marL="0" rtl="0" algn="l">
              <a:spcBef>
                <a:spcPts val="0"/>
              </a:spcBef>
              <a:spcAft>
                <a:spcPts val="0"/>
              </a:spcAft>
              <a:buNone/>
            </a:pPr>
            <a:r>
              <a:t/>
            </a:r>
            <a:endParaRPr sz="1200">
              <a:solidFill>
                <a:srgbClr val="1C4587"/>
              </a:solidFill>
              <a:latin typeface="Times New Roman"/>
              <a:ea typeface="Times New Roman"/>
              <a:cs typeface="Times New Roman"/>
              <a:sym typeface="Times New Roman"/>
            </a:endParaRPr>
          </a:p>
          <a:p>
            <a:pPr indent="0" lvl="0" marL="0" rtl="0" algn="l">
              <a:spcBef>
                <a:spcPts val="0"/>
              </a:spcBef>
              <a:spcAft>
                <a:spcPts val="0"/>
              </a:spcAft>
              <a:buNone/>
            </a:pPr>
            <a:r>
              <a:rPr b="1" lang="en-GB" sz="1200">
                <a:solidFill>
                  <a:srgbClr val="1C4587"/>
                </a:solidFill>
                <a:latin typeface="Times New Roman"/>
                <a:ea typeface="Times New Roman"/>
                <a:cs typeface="Times New Roman"/>
                <a:sym typeface="Times New Roman"/>
              </a:rPr>
              <a:t>title:</a:t>
            </a:r>
            <a:r>
              <a:rPr lang="en-GB" sz="1200">
                <a:solidFill>
                  <a:srgbClr val="1C4587"/>
                </a:solidFill>
                <a:latin typeface="Times New Roman"/>
                <a:ea typeface="Times New Roman"/>
                <a:cs typeface="Times New Roman"/>
                <a:sym typeface="Times New Roman"/>
              </a:rPr>
              <a:t> The title attribute provides additional information about the link, often displayed as a tooltip when the user hovers over the link. It's useful for providing context or describing the link's purpose.</a:t>
            </a:r>
            <a:endParaRPr sz="1200">
              <a:solidFill>
                <a:srgbClr val="1C4587"/>
              </a:solidFill>
              <a:latin typeface="Times New Roman"/>
              <a:ea typeface="Times New Roman"/>
              <a:cs typeface="Times New Roman"/>
              <a:sym typeface="Times New Roman"/>
            </a:endParaRPr>
          </a:p>
          <a:p>
            <a:pPr indent="0" lvl="0" marL="0" rtl="0" algn="l">
              <a:spcBef>
                <a:spcPts val="0"/>
              </a:spcBef>
              <a:spcAft>
                <a:spcPts val="0"/>
              </a:spcAft>
              <a:buNone/>
            </a:pPr>
            <a:r>
              <a:rPr lang="en-GB" sz="1200">
                <a:solidFill>
                  <a:srgbClr val="1C4587"/>
                </a:solidFill>
                <a:latin typeface="Times New Roman"/>
                <a:ea typeface="Times New Roman"/>
                <a:cs typeface="Times New Roman"/>
                <a:sym typeface="Times New Roman"/>
              </a:rPr>
              <a:t>&lt;a href="https://www.example.com" title="Visit Example.com"&gt;Example.com&lt;/a&gt;</a:t>
            </a:r>
            <a:endParaRPr sz="1200">
              <a:solidFill>
                <a:srgbClr val="1C4587"/>
              </a:solidFill>
              <a:latin typeface="Times New Roman"/>
              <a:ea typeface="Times New Roman"/>
              <a:cs typeface="Times New Roman"/>
              <a:sym typeface="Times New Roman"/>
            </a:endParaRPr>
          </a:p>
          <a:p>
            <a:pPr indent="0" lvl="0" marL="0" rtl="0" algn="l">
              <a:spcBef>
                <a:spcPts val="0"/>
              </a:spcBef>
              <a:spcAft>
                <a:spcPts val="0"/>
              </a:spcAft>
              <a:buNone/>
            </a:pPr>
            <a:r>
              <a:t/>
            </a:r>
            <a:endParaRPr sz="1200">
              <a:solidFill>
                <a:srgbClr val="1C4587"/>
              </a:solidFill>
              <a:latin typeface="Times New Roman"/>
              <a:ea typeface="Times New Roman"/>
              <a:cs typeface="Times New Roman"/>
              <a:sym typeface="Times New Roman"/>
            </a:endParaRPr>
          </a:p>
          <a:p>
            <a:pPr indent="0" lvl="0" marL="0" rtl="0" algn="l">
              <a:spcBef>
                <a:spcPts val="0"/>
              </a:spcBef>
              <a:spcAft>
                <a:spcPts val="0"/>
              </a:spcAft>
              <a:buNone/>
            </a:pPr>
            <a:r>
              <a:rPr b="1" lang="en-GB" sz="1200">
                <a:solidFill>
                  <a:srgbClr val="1C4587"/>
                </a:solidFill>
                <a:latin typeface="Times New Roman"/>
                <a:ea typeface="Times New Roman"/>
                <a:cs typeface="Times New Roman"/>
                <a:sym typeface="Times New Roman"/>
              </a:rPr>
              <a:t>id and class:</a:t>
            </a:r>
            <a:r>
              <a:rPr lang="en-GB" sz="1200">
                <a:solidFill>
                  <a:srgbClr val="1C4587"/>
                </a:solidFill>
                <a:latin typeface="Times New Roman"/>
                <a:ea typeface="Times New Roman"/>
                <a:cs typeface="Times New Roman"/>
                <a:sym typeface="Times New Roman"/>
              </a:rPr>
              <a:t> You can apply id and class attributes to the &lt;a&gt; tag to target it for styling with CSS or for JavaScript interaction.</a:t>
            </a:r>
            <a:endParaRPr sz="1200">
              <a:solidFill>
                <a:srgbClr val="1C4587"/>
              </a:solidFill>
              <a:latin typeface="Times New Roman"/>
              <a:ea typeface="Times New Roman"/>
              <a:cs typeface="Times New Roman"/>
              <a:sym typeface="Times New Roman"/>
            </a:endParaRPr>
          </a:p>
          <a:p>
            <a:pPr indent="0" lvl="0" marL="0" rtl="0" algn="l">
              <a:spcBef>
                <a:spcPts val="0"/>
              </a:spcBef>
              <a:spcAft>
                <a:spcPts val="0"/>
              </a:spcAft>
              <a:buNone/>
            </a:pPr>
            <a:r>
              <a:rPr b="1" lang="en-GB" sz="1200">
                <a:solidFill>
                  <a:srgbClr val="FF0000"/>
                </a:solidFill>
                <a:latin typeface="Times New Roman"/>
                <a:ea typeface="Times New Roman"/>
                <a:cs typeface="Times New Roman"/>
                <a:sym typeface="Times New Roman"/>
              </a:rPr>
              <a:t>&lt;a href="#" id="my-link" class="important-link"&gt;Click me&lt;/a&gt;</a:t>
            </a:r>
            <a:endParaRPr b="1" sz="1200">
              <a:solidFill>
                <a:srgbClr val="FF0000"/>
              </a:solidFill>
              <a:latin typeface="Times New Roman"/>
              <a:ea typeface="Times New Roman"/>
              <a:cs typeface="Times New Roman"/>
              <a:sym typeface="Times New Roman"/>
            </a:endParaRPr>
          </a:p>
          <a:p>
            <a:pPr indent="0" lvl="0" marL="0" rtl="0" algn="l">
              <a:spcBef>
                <a:spcPts val="0"/>
              </a:spcBef>
              <a:spcAft>
                <a:spcPts val="0"/>
              </a:spcAft>
              <a:buNone/>
            </a:pPr>
            <a:r>
              <a:t/>
            </a:r>
            <a:endParaRPr sz="1200">
              <a:solidFill>
                <a:srgbClr val="1C4587"/>
              </a:solidFill>
              <a:latin typeface="Times New Roman"/>
              <a:ea typeface="Times New Roman"/>
              <a:cs typeface="Times New Roman"/>
              <a:sym typeface="Times New Roman"/>
            </a:endParaRPr>
          </a:p>
          <a:p>
            <a:pPr indent="0" lvl="0" marL="0" rtl="0" algn="l">
              <a:spcBef>
                <a:spcPts val="0"/>
              </a:spcBef>
              <a:spcAft>
                <a:spcPts val="0"/>
              </a:spcAft>
              <a:buNone/>
            </a:pPr>
            <a:r>
              <a:rPr b="1" lang="en-GB" sz="1200">
                <a:solidFill>
                  <a:srgbClr val="1C4587"/>
                </a:solidFill>
                <a:latin typeface="Times New Roman"/>
                <a:ea typeface="Times New Roman"/>
                <a:cs typeface="Times New Roman"/>
                <a:sym typeface="Times New Roman"/>
              </a:rPr>
              <a:t>download: </a:t>
            </a:r>
            <a:r>
              <a:rPr lang="en-GB" sz="1200">
                <a:solidFill>
                  <a:srgbClr val="1C4587"/>
                </a:solidFill>
                <a:latin typeface="Times New Roman"/>
                <a:ea typeface="Times New Roman"/>
                <a:cs typeface="Times New Roman"/>
                <a:sym typeface="Times New Roman"/>
              </a:rPr>
              <a:t>When used, this attribute suggests to the browser that the linked resource should be downloaded as a file instead of navigating to it. The attribute's value is the desired filename for the downloaded file.</a:t>
            </a:r>
            <a:endParaRPr sz="1200">
              <a:solidFill>
                <a:srgbClr val="1C4587"/>
              </a:solidFill>
              <a:latin typeface="Times New Roman"/>
              <a:ea typeface="Times New Roman"/>
              <a:cs typeface="Times New Roman"/>
              <a:sym typeface="Times New Roman"/>
            </a:endParaRPr>
          </a:p>
          <a:p>
            <a:pPr indent="0" lvl="0" marL="0" rtl="0" algn="l">
              <a:spcBef>
                <a:spcPts val="0"/>
              </a:spcBef>
              <a:spcAft>
                <a:spcPts val="0"/>
              </a:spcAft>
              <a:buNone/>
            </a:pPr>
            <a:r>
              <a:rPr b="1" lang="en-GB" sz="1200">
                <a:solidFill>
                  <a:srgbClr val="FF0000"/>
                </a:solidFill>
                <a:latin typeface="Times New Roman"/>
                <a:ea typeface="Times New Roman"/>
                <a:cs typeface="Times New Roman"/>
                <a:sym typeface="Times New Roman"/>
              </a:rPr>
              <a:t>&lt;a href="document.pdf" download="my-document.pdf"&gt;Download PDF&lt;/a&gt;</a:t>
            </a:r>
            <a:endParaRPr b="1" sz="1200">
              <a:solidFill>
                <a:srgbClr val="FF0000"/>
              </a:solidFill>
              <a:latin typeface="Times New Roman"/>
              <a:ea typeface="Times New Roman"/>
              <a:cs typeface="Times New Roman"/>
              <a:sym typeface="Times New Roman"/>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39"/>
          <p:cNvSpPr txBox="1"/>
          <p:nvPr/>
        </p:nvSpPr>
        <p:spPr>
          <a:xfrm>
            <a:off x="151525" y="88050"/>
            <a:ext cx="30246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600" u="sng">
                <a:solidFill>
                  <a:schemeClr val="dk1"/>
                </a:solidFill>
                <a:latin typeface="Times New Roman"/>
                <a:ea typeface="Times New Roman"/>
                <a:cs typeface="Times New Roman"/>
                <a:sym typeface="Times New Roman"/>
              </a:rPr>
              <a:t>HTML COMMENTS</a:t>
            </a:r>
            <a:endParaRPr b="1" sz="1600">
              <a:latin typeface="Times New Roman"/>
              <a:ea typeface="Times New Roman"/>
              <a:cs typeface="Times New Roman"/>
              <a:sym typeface="Times New Roman"/>
            </a:endParaRPr>
          </a:p>
        </p:txBody>
      </p:sp>
      <p:sp>
        <p:nvSpPr>
          <p:cNvPr id="270" name="Google Shape;270;p39"/>
          <p:cNvSpPr txBox="1"/>
          <p:nvPr/>
        </p:nvSpPr>
        <p:spPr>
          <a:xfrm>
            <a:off x="254850" y="519150"/>
            <a:ext cx="7731000" cy="2984700"/>
          </a:xfrm>
          <a:prstGeom prst="rect">
            <a:avLst/>
          </a:prstGeom>
          <a:noFill/>
          <a:ln>
            <a:noFill/>
          </a:ln>
        </p:spPr>
        <p:txBody>
          <a:bodyPr anchorCtr="0" anchor="t" bIns="91425" lIns="91425" spcFirstLastPara="1" rIns="91425" wrap="square" tIns="91425">
            <a:spAutoFit/>
          </a:bodyPr>
          <a:lstStyle/>
          <a:p>
            <a:pPr indent="-298450" lvl="0" marL="457200" rtl="0" algn="l">
              <a:lnSpc>
                <a:spcPct val="150000"/>
              </a:lnSpc>
              <a:spcBef>
                <a:spcPts val="1000"/>
              </a:spcBef>
              <a:spcAft>
                <a:spcPts val="0"/>
              </a:spcAft>
              <a:buClr>
                <a:srgbClr val="61738E"/>
              </a:buClr>
              <a:buSzPts val="1100"/>
              <a:buFont typeface="Times New Roman"/>
              <a:buChar char="❏"/>
            </a:pPr>
            <a:r>
              <a:rPr lang="en-GB" sz="1100">
                <a:solidFill>
                  <a:srgbClr val="61738E"/>
                </a:solidFill>
                <a:highlight>
                  <a:srgbClr val="FAFBFC"/>
                </a:highlight>
                <a:latin typeface="Times New Roman"/>
                <a:ea typeface="Times New Roman"/>
                <a:cs typeface="Times New Roman"/>
                <a:sym typeface="Times New Roman"/>
              </a:rPr>
              <a:t>In HTML, you can use comments to add notes or explanations to your code that are not displayed to website visitors. </a:t>
            </a:r>
            <a:endParaRPr sz="1100">
              <a:solidFill>
                <a:srgbClr val="61738E"/>
              </a:solidFill>
              <a:highlight>
                <a:srgbClr val="FAFBFC"/>
              </a:highlight>
              <a:latin typeface="Times New Roman"/>
              <a:ea typeface="Times New Roman"/>
              <a:cs typeface="Times New Roman"/>
              <a:sym typeface="Times New Roman"/>
            </a:endParaRPr>
          </a:p>
          <a:p>
            <a:pPr indent="-298450" lvl="0" marL="457200" rtl="0" algn="l">
              <a:lnSpc>
                <a:spcPct val="150000"/>
              </a:lnSpc>
              <a:spcBef>
                <a:spcPts val="0"/>
              </a:spcBef>
              <a:spcAft>
                <a:spcPts val="0"/>
              </a:spcAft>
              <a:buClr>
                <a:srgbClr val="61738E"/>
              </a:buClr>
              <a:buSzPts val="1100"/>
              <a:buFont typeface="Times New Roman"/>
              <a:buChar char="❏"/>
            </a:pPr>
            <a:r>
              <a:rPr lang="en-GB" sz="1100">
                <a:solidFill>
                  <a:srgbClr val="61738E"/>
                </a:solidFill>
                <a:highlight>
                  <a:srgbClr val="FAFBFC"/>
                </a:highlight>
                <a:latin typeface="Times New Roman"/>
                <a:ea typeface="Times New Roman"/>
                <a:cs typeface="Times New Roman"/>
                <a:sym typeface="Times New Roman"/>
              </a:rPr>
              <a:t>Comments are helpful for documenting your code, providing context, or temporarily disabling specific sections of code during development.</a:t>
            </a:r>
            <a:endParaRPr sz="1100">
              <a:solidFill>
                <a:srgbClr val="61738E"/>
              </a:solidFill>
              <a:highlight>
                <a:srgbClr val="FAFBFC"/>
              </a:highlight>
              <a:latin typeface="Times New Roman"/>
              <a:ea typeface="Times New Roman"/>
              <a:cs typeface="Times New Roman"/>
              <a:sym typeface="Times New Roman"/>
            </a:endParaRPr>
          </a:p>
          <a:p>
            <a:pPr indent="-298450" lvl="0" marL="457200" rtl="0" algn="l">
              <a:lnSpc>
                <a:spcPct val="150000"/>
              </a:lnSpc>
              <a:spcBef>
                <a:spcPts val="0"/>
              </a:spcBef>
              <a:spcAft>
                <a:spcPts val="0"/>
              </a:spcAft>
              <a:buClr>
                <a:srgbClr val="61738E"/>
              </a:buClr>
              <a:buSzPts val="1100"/>
              <a:buFont typeface="Times New Roman"/>
              <a:buChar char="❏"/>
            </a:pPr>
            <a:r>
              <a:rPr b="1" lang="en-GB" sz="1100">
                <a:solidFill>
                  <a:srgbClr val="61738E"/>
                </a:solidFill>
                <a:highlight>
                  <a:srgbClr val="FAFBFC"/>
                </a:highlight>
                <a:latin typeface="Times New Roman"/>
                <a:ea typeface="Times New Roman"/>
                <a:cs typeface="Times New Roman"/>
                <a:sym typeface="Times New Roman"/>
              </a:rPr>
              <a:t>Single Line Comments</a:t>
            </a:r>
            <a:endParaRPr b="1" sz="1100">
              <a:solidFill>
                <a:srgbClr val="61738E"/>
              </a:solidFill>
              <a:highlight>
                <a:srgbClr val="FAFBFC"/>
              </a:highlight>
              <a:latin typeface="Times New Roman"/>
              <a:ea typeface="Times New Roman"/>
              <a:cs typeface="Times New Roman"/>
              <a:sym typeface="Times New Roman"/>
            </a:endParaRPr>
          </a:p>
          <a:p>
            <a:pPr indent="0" lvl="0" marL="457200" rtl="0" algn="l">
              <a:lnSpc>
                <a:spcPct val="150000"/>
              </a:lnSpc>
              <a:spcBef>
                <a:spcPts val="1000"/>
              </a:spcBef>
              <a:spcAft>
                <a:spcPts val="0"/>
              </a:spcAft>
              <a:buNone/>
            </a:pPr>
            <a:r>
              <a:rPr lang="en-GB" sz="1050">
                <a:solidFill>
                  <a:schemeClr val="dk1"/>
                </a:solidFill>
                <a:highlight>
                  <a:schemeClr val="dk1"/>
                </a:highlight>
                <a:latin typeface="Courier New"/>
                <a:ea typeface="Courier New"/>
                <a:cs typeface="Courier New"/>
                <a:sym typeface="Courier New"/>
              </a:rPr>
              <a:t>&lt;</a:t>
            </a:r>
            <a:r>
              <a:rPr lang="en-GB" sz="1050">
                <a:solidFill>
                  <a:srgbClr val="FAFBFC"/>
                </a:solidFill>
                <a:highlight>
                  <a:schemeClr val="dk1"/>
                </a:highlight>
                <a:latin typeface="Courier New"/>
                <a:ea typeface="Courier New"/>
                <a:cs typeface="Courier New"/>
                <a:sym typeface="Courier New"/>
              </a:rPr>
              <a:t>!-- This is a single-line comment --</a:t>
            </a:r>
            <a:r>
              <a:rPr lang="en-GB" sz="1050">
                <a:solidFill>
                  <a:schemeClr val="dk1"/>
                </a:solidFill>
                <a:highlight>
                  <a:schemeClr val="dk1"/>
                </a:highlight>
                <a:latin typeface="Courier New"/>
                <a:ea typeface="Courier New"/>
                <a:cs typeface="Courier New"/>
                <a:sym typeface="Courier New"/>
              </a:rPr>
              <a:t>&gt;</a:t>
            </a:r>
            <a:endParaRPr sz="1000">
              <a:solidFill>
                <a:srgbClr val="61738E"/>
              </a:solidFill>
              <a:highlight>
                <a:srgbClr val="FAFBFC"/>
              </a:highlight>
              <a:latin typeface="Times New Roman"/>
              <a:ea typeface="Times New Roman"/>
              <a:cs typeface="Times New Roman"/>
              <a:sym typeface="Times New Roman"/>
            </a:endParaRPr>
          </a:p>
          <a:p>
            <a:pPr indent="-298450" lvl="0" marL="457200" rtl="0" algn="l">
              <a:lnSpc>
                <a:spcPct val="150000"/>
              </a:lnSpc>
              <a:spcBef>
                <a:spcPts val="1000"/>
              </a:spcBef>
              <a:spcAft>
                <a:spcPts val="0"/>
              </a:spcAft>
              <a:buClr>
                <a:srgbClr val="61738E"/>
              </a:buClr>
              <a:buSzPts val="1100"/>
              <a:buFont typeface="Times New Roman"/>
              <a:buChar char="❏"/>
            </a:pPr>
            <a:r>
              <a:rPr b="1" lang="en-GB" sz="1100">
                <a:solidFill>
                  <a:srgbClr val="61738E"/>
                </a:solidFill>
                <a:highlight>
                  <a:srgbClr val="FAFBFC"/>
                </a:highlight>
                <a:latin typeface="Times New Roman"/>
                <a:ea typeface="Times New Roman"/>
                <a:cs typeface="Times New Roman"/>
                <a:sym typeface="Times New Roman"/>
              </a:rPr>
              <a:t>Multi Line Comments</a:t>
            </a:r>
            <a:endParaRPr b="1" sz="1100">
              <a:solidFill>
                <a:srgbClr val="61738E"/>
              </a:solidFill>
              <a:highlight>
                <a:srgbClr val="FAFBFC"/>
              </a:highlight>
              <a:latin typeface="Times New Roman"/>
              <a:ea typeface="Times New Roman"/>
              <a:cs typeface="Times New Roman"/>
              <a:sym typeface="Times New Roman"/>
            </a:endParaRPr>
          </a:p>
          <a:p>
            <a:pPr indent="0" lvl="0" marL="457200" rtl="0" algn="l">
              <a:lnSpc>
                <a:spcPct val="150000"/>
              </a:lnSpc>
              <a:spcBef>
                <a:spcPts val="1000"/>
              </a:spcBef>
              <a:spcAft>
                <a:spcPts val="0"/>
              </a:spcAft>
              <a:buNone/>
            </a:pPr>
            <a:r>
              <a:rPr lang="en-GB" sz="1050">
                <a:solidFill>
                  <a:schemeClr val="dk1"/>
                </a:solidFill>
                <a:highlight>
                  <a:schemeClr val="dk1"/>
                </a:highlight>
                <a:latin typeface="Courier New"/>
                <a:ea typeface="Courier New"/>
                <a:cs typeface="Courier New"/>
                <a:sym typeface="Courier New"/>
              </a:rPr>
              <a:t>&lt;</a:t>
            </a:r>
            <a:r>
              <a:rPr lang="en-GB" sz="1050">
                <a:solidFill>
                  <a:srgbClr val="FAFBFC"/>
                </a:solidFill>
                <a:highlight>
                  <a:schemeClr val="dk1"/>
                </a:highlight>
                <a:latin typeface="Courier New"/>
                <a:ea typeface="Courier New"/>
                <a:cs typeface="Courier New"/>
                <a:sym typeface="Courier New"/>
              </a:rPr>
              <a:t>!-- This is a </a:t>
            </a:r>
            <a:endParaRPr sz="1050">
              <a:solidFill>
                <a:srgbClr val="FAFBFC"/>
              </a:solidFill>
              <a:highlight>
                <a:schemeClr val="dk1"/>
              </a:highlight>
              <a:latin typeface="Courier New"/>
              <a:ea typeface="Courier New"/>
              <a:cs typeface="Courier New"/>
              <a:sym typeface="Courier New"/>
            </a:endParaRPr>
          </a:p>
          <a:p>
            <a:pPr indent="0" lvl="0" marL="457200" rtl="0" algn="l">
              <a:lnSpc>
                <a:spcPct val="150000"/>
              </a:lnSpc>
              <a:spcBef>
                <a:spcPts val="1000"/>
              </a:spcBef>
              <a:spcAft>
                <a:spcPts val="0"/>
              </a:spcAft>
              <a:buNone/>
            </a:pPr>
            <a:r>
              <a:rPr lang="en-GB" sz="1050">
                <a:solidFill>
                  <a:srgbClr val="FAFBFC"/>
                </a:solidFill>
                <a:highlight>
                  <a:schemeClr val="dk1"/>
                </a:highlight>
                <a:latin typeface="Courier New"/>
                <a:ea typeface="Courier New"/>
                <a:cs typeface="Courier New"/>
                <a:sym typeface="Courier New"/>
              </a:rPr>
              <a:t>multi-line </a:t>
            </a:r>
            <a:endParaRPr sz="1050">
              <a:solidFill>
                <a:srgbClr val="FAFBFC"/>
              </a:solidFill>
              <a:highlight>
                <a:schemeClr val="dk1"/>
              </a:highlight>
              <a:latin typeface="Courier New"/>
              <a:ea typeface="Courier New"/>
              <a:cs typeface="Courier New"/>
              <a:sym typeface="Courier New"/>
            </a:endParaRPr>
          </a:p>
          <a:p>
            <a:pPr indent="0" lvl="0" marL="457200" rtl="0" algn="l">
              <a:lnSpc>
                <a:spcPct val="150000"/>
              </a:lnSpc>
              <a:spcBef>
                <a:spcPts val="1000"/>
              </a:spcBef>
              <a:spcAft>
                <a:spcPts val="1000"/>
              </a:spcAft>
              <a:buNone/>
            </a:pPr>
            <a:r>
              <a:rPr lang="en-GB" sz="1050">
                <a:solidFill>
                  <a:srgbClr val="FAFBFC"/>
                </a:solidFill>
                <a:highlight>
                  <a:schemeClr val="dk1"/>
                </a:highlight>
                <a:latin typeface="Courier New"/>
                <a:ea typeface="Courier New"/>
                <a:cs typeface="Courier New"/>
                <a:sym typeface="Courier New"/>
              </a:rPr>
              <a:t>comment --&gt;</a:t>
            </a:r>
            <a:endParaRPr b="1" sz="1100">
              <a:solidFill>
                <a:srgbClr val="61738E"/>
              </a:solidFill>
              <a:highlight>
                <a:srgbClr val="FAFBFC"/>
              </a:highlight>
              <a:latin typeface="Times New Roman"/>
              <a:ea typeface="Times New Roman"/>
              <a:cs typeface="Times New Roman"/>
              <a:sym typeface="Times New Roman"/>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40"/>
          <p:cNvSpPr txBox="1"/>
          <p:nvPr/>
        </p:nvSpPr>
        <p:spPr>
          <a:xfrm>
            <a:off x="151525" y="88050"/>
            <a:ext cx="30246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600" u="sng">
                <a:solidFill>
                  <a:schemeClr val="dk1"/>
                </a:solidFill>
                <a:latin typeface="Times New Roman"/>
                <a:ea typeface="Times New Roman"/>
                <a:cs typeface="Times New Roman"/>
                <a:sym typeface="Times New Roman"/>
              </a:rPr>
              <a:t>&lt;img&gt; Tag</a:t>
            </a:r>
            <a:endParaRPr b="1" sz="1600">
              <a:latin typeface="Times New Roman"/>
              <a:ea typeface="Times New Roman"/>
              <a:cs typeface="Times New Roman"/>
              <a:sym typeface="Times New Roman"/>
            </a:endParaRPr>
          </a:p>
        </p:txBody>
      </p:sp>
      <p:sp>
        <p:nvSpPr>
          <p:cNvPr id="276" name="Google Shape;276;p40"/>
          <p:cNvSpPr txBox="1"/>
          <p:nvPr/>
        </p:nvSpPr>
        <p:spPr>
          <a:xfrm>
            <a:off x="254850" y="519150"/>
            <a:ext cx="8241600" cy="4468500"/>
          </a:xfrm>
          <a:prstGeom prst="rect">
            <a:avLst/>
          </a:prstGeom>
          <a:noFill/>
          <a:ln>
            <a:noFill/>
          </a:ln>
        </p:spPr>
        <p:txBody>
          <a:bodyPr anchorCtr="0" anchor="t" bIns="91425" lIns="91425" spcFirstLastPara="1" rIns="91425" wrap="square" tIns="91425">
            <a:spAutoFit/>
          </a:bodyPr>
          <a:lstStyle/>
          <a:p>
            <a:pPr indent="-298450" lvl="0" marL="457200" rtl="0" algn="l">
              <a:lnSpc>
                <a:spcPct val="150000"/>
              </a:lnSpc>
              <a:spcBef>
                <a:spcPts val="1000"/>
              </a:spcBef>
              <a:spcAft>
                <a:spcPts val="0"/>
              </a:spcAft>
              <a:buClr>
                <a:srgbClr val="61738E"/>
              </a:buClr>
              <a:buSzPts val="1100"/>
              <a:buFont typeface="Times New Roman"/>
              <a:buChar char="❏"/>
            </a:pPr>
            <a:r>
              <a:rPr lang="en-GB" sz="1100">
                <a:solidFill>
                  <a:srgbClr val="61738E"/>
                </a:solidFill>
                <a:highlight>
                  <a:srgbClr val="FAFBFC"/>
                </a:highlight>
                <a:latin typeface="Times New Roman"/>
                <a:ea typeface="Times New Roman"/>
                <a:cs typeface="Times New Roman"/>
                <a:sym typeface="Times New Roman"/>
              </a:rPr>
              <a:t>The &lt;img&gt; HTML element embeds an image into the documen</a:t>
            </a:r>
            <a:r>
              <a:rPr lang="en-GB" sz="1100">
                <a:solidFill>
                  <a:srgbClr val="61738E"/>
                </a:solidFill>
                <a:highlight>
                  <a:srgbClr val="FAFBFC"/>
                </a:highlight>
                <a:latin typeface="Times New Roman"/>
                <a:ea typeface="Times New Roman"/>
                <a:cs typeface="Times New Roman"/>
                <a:sym typeface="Times New Roman"/>
              </a:rPr>
              <a:t>t</a:t>
            </a:r>
            <a:endParaRPr sz="1100">
              <a:solidFill>
                <a:srgbClr val="61738E"/>
              </a:solidFill>
              <a:highlight>
                <a:srgbClr val="FAFBFC"/>
              </a:highlight>
              <a:latin typeface="Times New Roman"/>
              <a:ea typeface="Times New Roman"/>
              <a:cs typeface="Times New Roman"/>
              <a:sym typeface="Times New Roman"/>
            </a:endParaRPr>
          </a:p>
          <a:p>
            <a:pPr indent="0" lvl="0" marL="457200" rtl="0" algn="l">
              <a:lnSpc>
                <a:spcPct val="150000"/>
              </a:lnSpc>
              <a:spcBef>
                <a:spcPts val="1000"/>
              </a:spcBef>
              <a:spcAft>
                <a:spcPts val="0"/>
              </a:spcAft>
              <a:buNone/>
            </a:pPr>
            <a:r>
              <a:rPr lang="en-GB" sz="1100">
                <a:solidFill>
                  <a:srgbClr val="61738E"/>
                </a:solidFill>
                <a:highlight>
                  <a:srgbClr val="FAFBFC"/>
                </a:highlight>
                <a:latin typeface="Times New Roman"/>
                <a:ea typeface="Times New Roman"/>
                <a:cs typeface="Times New Roman"/>
                <a:sym typeface="Times New Roman"/>
              </a:rPr>
              <a:t>&lt; img src=”flower.png” alt=”flower” title=”Rose” style=”width:200px; height:200px” /&gt;</a:t>
            </a:r>
            <a:endParaRPr sz="1100">
              <a:solidFill>
                <a:srgbClr val="61738E"/>
              </a:solidFill>
              <a:highlight>
                <a:srgbClr val="FAFBFC"/>
              </a:highlight>
              <a:latin typeface="Times New Roman"/>
              <a:ea typeface="Times New Roman"/>
              <a:cs typeface="Times New Roman"/>
              <a:sym typeface="Times New Roman"/>
            </a:endParaRPr>
          </a:p>
          <a:p>
            <a:pPr indent="0" lvl="0" marL="0" rtl="0" algn="l">
              <a:lnSpc>
                <a:spcPct val="150000"/>
              </a:lnSpc>
              <a:spcBef>
                <a:spcPts val="1000"/>
              </a:spcBef>
              <a:spcAft>
                <a:spcPts val="0"/>
              </a:spcAft>
              <a:buNone/>
            </a:pPr>
            <a:r>
              <a:rPr b="1" lang="en-GB" sz="1200" u="sng">
                <a:solidFill>
                  <a:srgbClr val="61738E"/>
                </a:solidFill>
                <a:highlight>
                  <a:srgbClr val="FAFBFC"/>
                </a:highlight>
                <a:latin typeface="Times New Roman"/>
                <a:ea typeface="Times New Roman"/>
                <a:cs typeface="Times New Roman"/>
                <a:sym typeface="Times New Roman"/>
              </a:rPr>
              <a:t>Attributes</a:t>
            </a:r>
            <a:r>
              <a:rPr lang="en-GB" sz="1100" u="sng">
                <a:solidFill>
                  <a:srgbClr val="61738E"/>
                </a:solidFill>
                <a:highlight>
                  <a:srgbClr val="FAFBFC"/>
                </a:highlight>
                <a:latin typeface="Times New Roman"/>
                <a:ea typeface="Times New Roman"/>
                <a:cs typeface="Times New Roman"/>
                <a:sym typeface="Times New Roman"/>
              </a:rPr>
              <a:t>:</a:t>
            </a:r>
            <a:endParaRPr sz="1100" u="sng">
              <a:solidFill>
                <a:srgbClr val="61738E"/>
              </a:solidFill>
              <a:highlight>
                <a:srgbClr val="FAFBFC"/>
              </a:highlight>
              <a:latin typeface="Times New Roman"/>
              <a:ea typeface="Times New Roman"/>
              <a:cs typeface="Times New Roman"/>
              <a:sym typeface="Times New Roman"/>
            </a:endParaRPr>
          </a:p>
          <a:p>
            <a:pPr indent="-298450" lvl="0" marL="457200" rtl="0" algn="l">
              <a:lnSpc>
                <a:spcPct val="150000"/>
              </a:lnSpc>
              <a:spcBef>
                <a:spcPts val="1000"/>
              </a:spcBef>
              <a:spcAft>
                <a:spcPts val="0"/>
              </a:spcAft>
              <a:buClr>
                <a:srgbClr val="61738E"/>
              </a:buClr>
              <a:buSzPts val="1100"/>
              <a:buFont typeface="Times New Roman"/>
              <a:buChar char="❏"/>
            </a:pPr>
            <a:r>
              <a:rPr lang="en-GB" sz="1100">
                <a:solidFill>
                  <a:srgbClr val="61738E"/>
                </a:solidFill>
                <a:highlight>
                  <a:srgbClr val="FAFBFC"/>
                </a:highlight>
                <a:latin typeface="Times New Roman"/>
                <a:ea typeface="Times New Roman"/>
                <a:cs typeface="Times New Roman"/>
                <a:sym typeface="Times New Roman"/>
              </a:rPr>
              <a:t>The src attribute is required, and contains the path to the image you want to embed.</a:t>
            </a:r>
            <a:endParaRPr sz="1100">
              <a:solidFill>
                <a:srgbClr val="61738E"/>
              </a:solidFill>
              <a:highlight>
                <a:srgbClr val="FAFBFC"/>
              </a:highlight>
              <a:latin typeface="Times New Roman"/>
              <a:ea typeface="Times New Roman"/>
              <a:cs typeface="Times New Roman"/>
              <a:sym typeface="Times New Roman"/>
            </a:endParaRPr>
          </a:p>
          <a:p>
            <a:pPr indent="-298450" lvl="0" marL="457200" rtl="0" algn="l">
              <a:lnSpc>
                <a:spcPct val="150000"/>
              </a:lnSpc>
              <a:spcBef>
                <a:spcPts val="0"/>
              </a:spcBef>
              <a:spcAft>
                <a:spcPts val="0"/>
              </a:spcAft>
              <a:buClr>
                <a:srgbClr val="61738E"/>
              </a:buClr>
              <a:buSzPts val="1100"/>
              <a:buFont typeface="Times New Roman"/>
              <a:buChar char="❏"/>
            </a:pPr>
            <a:r>
              <a:rPr lang="en-GB" sz="1100">
                <a:solidFill>
                  <a:srgbClr val="61738E"/>
                </a:solidFill>
                <a:highlight>
                  <a:srgbClr val="FAFBFC"/>
                </a:highlight>
                <a:latin typeface="Times New Roman"/>
                <a:ea typeface="Times New Roman"/>
                <a:cs typeface="Times New Roman"/>
                <a:sym typeface="Times New Roman"/>
              </a:rPr>
              <a:t>The alt attribute holds a text description of the image, which isn't mandatory but is incredibly useful for accessibility — screen readers read this description out to their users so they know what the image means. Alt text is also displayed on the page if the image can't be loaded for some reason: for example, network errors.</a:t>
            </a:r>
            <a:endParaRPr sz="1100">
              <a:solidFill>
                <a:srgbClr val="61738E"/>
              </a:solidFill>
              <a:highlight>
                <a:srgbClr val="FAFBFC"/>
              </a:highlight>
              <a:latin typeface="Times New Roman"/>
              <a:ea typeface="Times New Roman"/>
              <a:cs typeface="Times New Roman"/>
              <a:sym typeface="Times New Roman"/>
            </a:endParaRPr>
          </a:p>
          <a:p>
            <a:pPr indent="-298450" lvl="0" marL="457200" rtl="0" algn="l">
              <a:lnSpc>
                <a:spcPct val="150000"/>
              </a:lnSpc>
              <a:spcBef>
                <a:spcPts val="0"/>
              </a:spcBef>
              <a:spcAft>
                <a:spcPts val="0"/>
              </a:spcAft>
              <a:buClr>
                <a:srgbClr val="61738E"/>
              </a:buClr>
              <a:buSzPts val="1100"/>
              <a:buFont typeface="Times New Roman"/>
              <a:buChar char="❏"/>
            </a:pPr>
            <a:r>
              <a:rPr b="1" lang="en-GB" sz="1100" u="sng">
                <a:solidFill>
                  <a:srgbClr val="61738E"/>
                </a:solidFill>
                <a:highlight>
                  <a:srgbClr val="FAFBFC"/>
                </a:highlight>
                <a:latin typeface="Times New Roman"/>
                <a:ea typeface="Times New Roman"/>
                <a:cs typeface="Times New Roman"/>
                <a:sym typeface="Times New Roman"/>
              </a:rPr>
              <a:t>Supported image formats:</a:t>
            </a:r>
            <a:endParaRPr b="1" sz="1100" u="sng">
              <a:solidFill>
                <a:srgbClr val="61738E"/>
              </a:solidFill>
              <a:highlight>
                <a:srgbClr val="FAFBFC"/>
              </a:highlight>
              <a:latin typeface="Times New Roman"/>
              <a:ea typeface="Times New Roman"/>
              <a:cs typeface="Times New Roman"/>
              <a:sym typeface="Times New Roman"/>
            </a:endParaRPr>
          </a:p>
          <a:p>
            <a:pPr indent="-292100" lvl="0" marL="914400" rtl="0" algn="l">
              <a:lnSpc>
                <a:spcPct val="115000"/>
              </a:lnSpc>
              <a:spcBef>
                <a:spcPts val="0"/>
              </a:spcBef>
              <a:spcAft>
                <a:spcPts val="0"/>
              </a:spcAft>
              <a:buClr>
                <a:srgbClr val="FF0000"/>
              </a:buClr>
              <a:buSzPts val="1000"/>
              <a:buFont typeface="Times New Roman"/>
              <a:buChar char="❏"/>
            </a:pPr>
            <a:r>
              <a:rPr lang="en-GB" sz="1000">
                <a:solidFill>
                  <a:srgbClr val="61738E"/>
                </a:solidFill>
                <a:highlight>
                  <a:srgbClr val="FAFBFC"/>
                </a:highlight>
                <a:latin typeface="Times New Roman"/>
                <a:ea typeface="Times New Roman"/>
                <a:cs typeface="Times New Roman"/>
                <a:sym typeface="Times New Roman"/>
              </a:rPr>
              <a:t>gif</a:t>
            </a:r>
            <a:endParaRPr sz="1000">
              <a:solidFill>
                <a:srgbClr val="61738E"/>
              </a:solidFill>
              <a:highlight>
                <a:srgbClr val="FAFBFC"/>
              </a:highlight>
              <a:latin typeface="Times New Roman"/>
              <a:ea typeface="Times New Roman"/>
              <a:cs typeface="Times New Roman"/>
              <a:sym typeface="Times New Roman"/>
            </a:endParaRPr>
          </a:p>
          <a:p>
            <a:pPr indent="-292100" lvl="0" marL="914400" rtl="0" algn="l">
              <a:lnSpc>
                <a:spcPct val="115000"/>
              </a:lnSpc>
              <a:spcBef>
                <a:spcPts val="0"/>
              </a:spcBef>
              <a:spcAft>
                <a:spcPts val="0"/>
              </a:spcAft>
              <a:buClr>
                <a:srgbClr val="FF0000"/>
              </a:buClr>
              <a:buSzPts val="1000"/>
              <a:buFont typeface="Times New Roman"/>
              <a:buChar char="❏"/>
            </a:pPr>
            <a:r>
              <a:rPr lang="en-GB" sz="1000">
                <a:solidFill>
                  <a:srgbClr val="61738E"/>
                </a:solidFill>
                <a:highlight>
                  <a:srgbClr val="FAFBFC"/>
                </a:highlight>
                <a:latin typeface="Times New Roman"/>
                <a:ea typeface="Times New Roman"/>
                <a:cs typeface="Times New Roman"/>
                <a:sym typeface="Times New Roman"/>
              </a:rPr>
              <a:t>jpeg</a:t>
            </a:r>
            <a:endParaRPr sz="1000">
              <a:solidFill>
                <a:srgbClr val="61738E"/>
              </a:solidFill>
              <a:highlight>
                <a:srgbClr val="FAFBFC"/>
              </a:highlight>
              <a:latin typeface="Times New Roman"/>
              <a:ea typeface="Times New Roman"/>
              <a:cs typeface="Times New Roman"/>
              <a:sym typeface="Times New Roman"/>
            </a:endParaRPr>
          </a:p>
          <a:p>
            <a:pPr indent="-292100" lvl="0" marL="914400" rtl="0" algn="l">
              <a:lnSpc>
                <a:spcPct val="115000"/>
              </a:lnSpc>
              <a:spcBef>
                <a:spcPts val="0"/>
              </a:spcBef>
              <a:spcAft>
                <a:spcPts val="0"/>
              </a:spcAft>
              <a:buClr>
                <a:srgbClr val="FF0000"/>
              </a:buClr>
              <a:buSzPts val="1000"/>
              <a:buFont typeface="Times New Roman"/>
              <a:buChar char="❏"/>
            </a:pPr>
            <a:r>
              <a:rPr lang="en-GB" sz="1000">
                <a:solidFill>
                  <a:srgbClr val="61738E"/>
                </a:solidFill>
                <a:highlight>
                  <a:srgbClr val="FAFBFC"/>
                </a:highlight>
                <a:latin typeface="Times New Roman"/>
                <a:ea typeface="Times New Roman"/>
                <a:cs typeface="Times New Roman"/>
                <a:sym typeface="Times New Roman"/>
              </a:rPr>
              <a:t>png</a:t>
            </a:r>
            <a:endParaRPr sz="1000">
              <a:solidFill>
                <a:srgbClr val="61738E"/>
              </a:solidFill>
              <a:highlight>
                <a:srgbClr val="FAFBFC"/>
              </a:highlight>
              <a:latin typeface="Times New Roman"/>
              <a:ea typeface="Times New Roman"/>
              <a:cs typeface="Times New Roman"/>
              <a:sym typeface="Times New Roman"/>
            </a:endParaRPr>
          </a:p>
          <a:p>
            <a:pPr indent="-292100" lvl="0" marL="914400" rtl="0" algn="l">
              <a:lnSpc>
                <a:spcPct val="115000"/>
              </a:lnSpc>
              <a:spcBef>
                <a:spcPts val="0"/>
              </a:spcBef>
              <a:spcAft>
                <a:spcPts val="0"/>
              </a:spcAft>
              <a:buClr>
                <a:srgbClr val="FF0000"/>
              </a:buClr>
              <a:buSzPts val="1000"/>
              <a:buFont typeface="Times New Roman"/>
              <a:buChar char="❏"/>
            </a:pPr>
            <a:r>
              <a:rPr lang="en-GB" sz="1000">
                <a:solidFill>
                  <a:srgbClr val="61738E"/>
                </a:solidFill>
                <a:highlight>
                  <a:srgbClr val="FAFBFC"/>
                </a:highlight>
                <a:latin typeface="Times New Roman"/>
                <a:ea typeface="Times New Roman"/>
                <a:cs typeface="Times New Roman"/>
                <a:sym typeface="Times New Roman"/>
              </a:rPr>
              <a:t>svg</a:t>
            </a:r>
            <a:endParaRPr sz="1000">
              <a:solidFill>
                <a:srgbClr val="61738E"/>
              </a:solidFill>
              <a:highlight>
                <a:srgbClr val="FAFBFC"/>
              </a:highlight>
              <a:latin typeface="Times New Roman"/>
              <a:ea typeface="Times New Roman"/>
              <a:cs typeface="Times New Roman"/>
              <a:sym typeface="Times New Roman"/>
            </a:endParaRPr>
          </a:p>
          <a:p>
            <a:pPr indent="-292100" lvl="0" marL="914400" rtl="0" algn="l">
              <a:lnSpc>
                <a:spcPct val="115000"/>
              </a:lnSpc>
              <a:spcBef>
                <a:spcPts val="0"/>
              </a:spcBef>
              <a:spcAft>
                <a:spcPts val="0"/>
              </a:spcAft>
              <a:buClr>
                <a:srgbClr val="FF0000"/>
              </a:buClr>
              <a:buSzPts val="1000"/>
              <a:buFont typeface="Times New Roman"/>
              <a:buChar char="❏"/>
            </a:pPr>
            <a:r>
              <a:rPr lang="en-GB" sz="1000">
                <a:solidFill>
                  <a:srgbClr val="61738E"/>
                </a:solidFill>
                <a:highlight>
                  <a:srgbClr val="FAFBFC"/>
                </a:highlight>
                <a:latin typeface="Times New Roman"/>
                <a:ea typeface="Times New Roman"/>
                <a:cs typeface="Times New Roman"/>
                <a:sym typeface="Times New Roman"/>
              </a:rPr>
              <a:t>webp</a:t>
            </a:r>
            <a:endParaRPr sz="1000">
              <a:solidFill>
                <a:srgbClr val="61738E"/>
              </a:solidFill>
              <a:highlight>
                <a:srgbClr val="FAFBFC"/>
              </a:highlight>
              <a:latin typeface="Times New Roman"/>
              <a:ea typeface="Times New Roman"/>
              <a:cs typeface="Times New Roman"/>
              <a:sym typeface="Times New Roman"/>
            </a:endParaRPr>
          </a:p>
          <a:p>
            <a:pPr indent="0" lvl="0" marL="0" rtl="0" algn="l">
              <a:lnSpc>
                <a:spcPct val="115000"/>
              </a:lnSpc>
              <a:spcBef>
                <a:spcPts val="1000"/>
              </a:spcBef>
              <a:spcAft>
                <a:spcPts val="0"/>
              </a:spcAft>
              <a:buNone/>
            </a:pPr>
            <a:r>
              <a:rPr b="1" lang="en-GB" sz="1000" u="sng">
                <a:solidFill>
                  <a:srgbClr val="61738E"/>
                </a:solidFill>
                <a:highlight>
                  <a:srgbClr val="FAFBFC"/>
                </a:highlight>
                <a:latin typeface="Times New Roman"/>
                <a:ea typeface="Times New Roman"/>
                <a:cs typeface="Times New Roman"/>
                <a:sym typeface="Times New Roman"/>
              </a:rPr>
              <a:t>EXAMPLE:</a:t>
            </a:r>
            <a:endParaRPr b="1" sz="1000" u="sng">
              <a:solidFill>
                <a:srgbClr val="61738E"/>
              </a:solidFill>
              <a:highlight>
                <a:srgbClr val="FAFBFC"/>
              </a:highlight>
              <a:latin typeface="Times New Roman"/>
              <a:ea typeface="Times New Roman"/>
              <a:cs typeface="Times New Roman"/>
              <a:sym typeface="Times New Roman"/>
            </a:endParaRPr>
          </a:p>
          <a:p>
            <a:pPr indent="0" lvl="0" marL="0" rtl="0" algn="l">
              <a:lnSpc>
                <a:spcPct val="115000"/>
              </a:lnSpc>
              <a:spcBef>
                <a:spcPts val="1000"/>
              </a:spcBef>
              <a:spcAft>
                <a:spcPts val="0"/>
              </a:spcAft>
              <a:buNone/>
            </a:pPr>
            <a:r>
              <a:rPr lang="en-GB" sz="1100">
                <a:solidFill>
                  <a:srgbClr val="61738E"/>
                </a:solidFill>
                <a:highlight>
                  <a:srgbClr val="FAFBFC"/>
                </a:highlight>
                <a:latin typeface="Times New Roman"/>
                <a:ea typeface="Times New Roman"/>
                <a:cs typeface="Times New Roman"/>
                <a:sym typeface="Times New Roman"/>
              </a:rPr>
              <a:t>&lt;img src="https://angular.io/assets/images/logos/angular/shield-large.svg" alt="Angular" width="100px" height="200px"&gt; </a:t>
            </a:r>
            <a:r>
              <a:rPr b="1" lang="en-GB" sz="1200">
                <a:solidFill>
                  <a:srgbClr val="61738E"/>
                </a:solidFill>
                <a:highlight>
                  <a:srgbClr val="FAFBFC"/>
                </a:highlight>
                <a:latin typeface="Times New Roman"/>
                <a:ea typeface="Times New Roman"/>
                <a:cs typeface="Times New Roman"/>
                <a:sym typeface="Times New Roman"/>
              </a:rPr>
              <a:t>(absolute URL)</a:t>
            </a:r>
            <a:endParaRPr b="1" sz="1200">
              <a:solidFill>
                <a:srgbClr val="61738E"/>
              </a:solidFill>
              <a:highlight>
                <a:srgbClr val="FAFBFC"/>
              </a:highlight>
              <a:latin typeface="Times New Roman"/>
              <a:ea typeface="Times New Roman"/>
              <a:cs typeface="Times New Roman"/>
              <a:sym typeface="Times New Roman"/>
            </a:endParaRPr>
          </a:p>
          <a:p>
            <a:pPr indent="0" lvl="0" marL="0" rtl="0" algn="l">
              <a:lnSpc>
                <a:spcPct val="115000"/>
              </a:lnSpc>
              <a:spcBef>
                <a:spcPts val="1000"/>
              </a:spcBef>
              <a:spcAft>
                <a:spcPts val="1000"/>
              </a:spcAft>
              <a:buNone/>
            </a:pPr>
            <a:r>
              <a:rPr lang="en-GB" sz="1100">
                <a:solidFill>
                  <a:srgbClr val="61738E"/>
                </a:solidFill>
                <a:highlight>
                  <a:srgbClr val="FAFBFC"/>
                </a:highlight>
                <a:latin typeface="Times New Roman"/>
                <a:ea typeface="Times New Roman"/>
                <a:cs typeface="Times New Roman"/>
                <a:sym typeface="Times New Roman"/>
              </a:rPr>
              <a:t>&lt;img  src="/media/cc0-images/grapefruit-slice-332-332.jpg" alt="Grapefruit slice atop a pile of other slices" title="Fruit" /&gt; </a:t>
            </a:r>
            <a:r>
              <a:rPr b="1" lang="en-GB" sz="1200">
                <a:solidFill>
                  <a:srgbClr val="61738E"/>
                </a:solidFill>
                <a:highlight>
                  <a:srgbClr val="FAFBFC"/>
                </a:highlight>
                <a:latin typeface="Times New Roman"/>
                <a:ea typeface="Times New Roman"/>
                <a:cs typeface="Times New Roman"/>
                <a:sym typeface="Times New Roman"/>
              </a:rPr>
              <a:t>(Relative URL)</a:t>
            </a:r>
            <a:endParaRPr b="1" sz="1200">
              <a:solidFill>
                <a:srgbClr val="61738E"/>
              </a:solidFill>
              <a:highlight>
                <a:srgbClr val="FAFBFC"/>
              </a:highlight>
              <a:latin typeface="Times New Roman"/>
              <a:ea typeface="Times New Roman"/>
              <a:cs typeface="Times New Roman"/>
              <a:sym typeface="Times New Roman"/>
            </a:endParaRPr>
          </a:p>
        </p:txBody>
      </p:sp>
      <p:pic>
        <p:nvPicPr>
          <p:cNvPr id="277" name="Google Shape;277;p40"/>
          <p:cNvPicPr preferRelativeResize="0"/>
          <p:nvPr/>
        </p:nvPicPr>
        <p:blipFill>
          <a:blip r:embed="rId3">
            <a:alphaModFix/>
          </a:blip>
          <a:stretch>
            <a:fillRect/>
          </a:stretch>
        </p:blipFill>
        <p:spPr>
          <a:xfrm>
            <a:off x="5946675" y="88038"/>
            <a:ext cx="2628900" cy="17430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41"/>
          <p:cNvSpPr txBox="1"/>
          <p:nvPr/>
        </p:nvSpPr>
        <p:spPr>
          <a:xfrm>
            <a:off x="151525" y="88050"/>
            <a:ext cx="30246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600" u="sng">
                <a:solidFill>
                  <a:schemeClr val="dk1"/>
                </a:solidFill>
                <a:latin typeface="Times New Roman"/>
                <a:ea typeface="Times New Roman"/>
                <a:cs typeface="Times New Roman"/>
                <a:sym typeface="Times New Roman"/>
              </a:rPr>
              <a:t>ABSOLUTE PATH </a:t>
            </a:r>
            <a:endParaRPr b="1" sz="1600">
              <a:latin typeface="Times New Roman"/>
              <a:ea typeface="Times New Roman"/>
              <a:cs typeface="Times New Roman"/>
              <a:sym typeface="Times New Roman"/>
            </a:endParaRPr>
          </a:p>
        </p:txBody>
      </p:sp>
      <p:sp>
        <p:nvSpPr>
          <p:cNvPr id="283" name="Google Shape;283;p41"/>
          <p:cNvSpPr txBox="1"/>
          <p:nvPr/>
        </p:nvSpPr>
        <p:spPr>
          <a:xfrm>
            <a:off x="222850" y="455125"/>
            <a:ext cx="7731000" cy="1972800"/>
          </a:xfrm>
          <a:prstGeom prst="rect">
            <a:avLst/>
          </a:prstGeom>
          <a:noFill/>
          <a:ln>
            <a:noFill/>
          </a:ln>
        </p:spPr>
        <p:txBody>
          <a:bodyPr anchorCtr="0" anchor="t" bIns="91425" lIns="91425" spcFirstLastPara="1" rIns="91425" wrap="square" tIns="91425">
            <a:spAutoFit/>
          </a:bodyPr>
          <a:lstStyle/>
          <a:p>
            <a:pPr indent="-298450" lvl="0" marL="457200" rtl="0" algn="l">
              <a:lnSpc>
                <a:spcPct val="150000"/>
              </a:lnSpc>
              <a:spcBef>
                <a:spcPts val="1000"/>
              </a:spcBef>
              <a:spcAft>
                <a:spcPts val="0"/>
              </a:spcAft>
              <a:buClr>
                <a:srgbClr val="61738E"/>
              </a:buClr>
              <a:buSzPts val="1100"/>
              <a:buFont typeface="Times New Roman"/>
              <a:buChar char="❏"/>
            </a:pPr>
            <a:r>
              <a:rPr lang="en-GB" sz="1100">
                <a:solidFill>
                  <a:srgbClr val="61738E"/>
                </a:solidFill>
                <a:highlight>
                  <a:srgbClr val="FAFBFC"/>
                </a:highlight>
                <a:latin typeface="Times New Roman"/>
                <a:ea typeface="Times New Roman"/>
                <a:cs typeface="Times New Roman"/>
                <a:sym typeface="Times New Roman"/>
              </a:rPr>
              <a:t>An absolute path specifies the </a:t>
            </a:r>
            <a:r>
              <a:rPr b="1" lang="en-GB" sz="1300">
                <a:solidFill>
                  <a:srgbClr val="61738E"/>
                </a:solidFill>
                <a:highlight>
                  <a:srgbClr val="FAFBFC"/>
                </a:highlight>
                <a:latin typeface="Times New Roman"/>
                <a:ea typeface="Times New Roman"/>
                <a:cs typeface="Times New Roman"/>
                <a:sym typeface="Times New Roman"/>
              </a:rPr>
              <a:t>full URL</a:t>
            </a:r>
            <a:r>
              <a:rPr lang="en-GB" sz="1100">
                <a:solidFill>
                  <a:srgbClr val="61738E"/>
                </a:solidFill>
                <a:highlight>
                  <a:srgbClr val="FAFBFC"/>
                </a:highlight>
                <a:latin typeface="Times New Roman"/>
                <a:ea typeface="Times New Roman"/>
                <a:cs typeface="Times New Roman"/>
                <a:sym typeface="Times New Roman"/>
              </a:rPr>
              <a:t> or file path to the image or assets,  starting from the root directory of the website or the entire file system.</a:t>
            </a:r>
            <a:endParaRPr sz="1100">
              <a:solidFill>
                <a:srgbClr val="61738E"/>
              </a:solidFill>
              <a:highlight>
                <a:srgbClr val="FAFBFC"/>
              </a:highlight>
              <a:latin typeface="Times New Roman"/>
              <a:ea typeface="Times New Roman"/>
              <a:cs typeface="Times New Roman"/>
              <a:sym typeface="Times New Roman"/>
            </a:endParaRPr>
          </a:p>
          <a:p>
            <a:pPr indent="0" lvl="0" marL="457200" rtl="0" algn="l">
              <a:lnSpc>
                <a:spcPct val="150000"/>
              </a:lnSpc>
              <a:spcBef>
                <a:spcPts val="1000"/>
              </a:spcBef>
              <a:spcAft>
                <a:spcPts val="0"/>
              </a:spcAft>
              <a:buNone/>
            </a:pPr>
            <a:r>
              <a:rPr b="1" lang="en-GB" sz="1100" u="sng">
                <a:solidFill>
                  <a:srgbClr val="61738E"/>
                </a:solidFill>
                <a:highlight>
                  <a:srgbClr val="FAFBFC"/>
                </a:highlight>
                <a:latin typeface="Times New Roman"/>
                <a:ea typeface="Times New Roman"/>
                <a:cs typeface="Times New Roman"/>
                <a:sym typeface="Times New Roman"/>
              </a:rPr>
              <a:t>Example </a:t>
            </a:r>
            <a:r>
              <a:rPr b="1" lang="en-GB" sz="1100">
                <a:solidFill>
                  <a:srgbClr val="61738E"/>
                </a:solidFill>
                <a:highlight>
                  <a:srgbClr val="FAFBFC"/>
                </a:highlight>
                <a:latin typeface="Times New Roman"/>
                <a:ea typeface="Times New Roman"/>
                <a:cs typeface="Times New Roman"/>
                <a:sym typeface="Times New Roman"/>
              </a:rPr>
              <a:t> &lt;</a:t>
            </a:r>
            <a:r>
              <a:rPr b="1" lang="en-GB" sz="1200">
                <a:solidFill>
                  <a:schemeClr val="dk1"/>
                </a:solidFill>
                <a:highlight>
                  <a:srgbClr val="FAFBFC"/>
                </a:highlight>
                <a:latin typeface="Times New Roman"/>
                <a:ea typeface="Times New Roman"/>
                <a:cs typeface="Times New Roman"/>
                <a:sym typeface="Times New Roman"/>
              </a:rPr>
              <a:t>img </a:t>
            </a:r>
            <a:r>
              <a:rPr b="1" lang="en-GB" sz="1200">
                <a:solidFill>
                  <a:srgbClr val="FF0000"/>
                </a:solidFill>
                <a:highlight>
                  <a:srgbClr val="FAFBFC"/>
                </a:highlight>
                <a:latin typeface="Times New Roman"/>
                <a:ea typeface="Times New Roman"/>
                <a:cs typeface="Times New Roman"/>
                <a:sym typeface="Times New Roman"/>
              </a:rPr>
              <a:t>src="https://angular.io/assets/images/logos/angular/shield-large.svg"</a:t>
            </a:r>
            <a:r>
              <a:rPr b="1" lang="en-GB" sz="1200">
                <a:solidFill>
                  <a:schemeClr val="dk1"/>
                </a:solidFill>
                <a:highlight>
                  <a:srgbClr val="FAFBFC"/>
                </a:highlight>
                <a:latin typeface="Times New Roman"/>
                <a:ea typeface="Times New Roman"/>
                <a:cs typeface="Times New Roman"/>
                <a:sym typeface="Times New Roman"/>
              </a:rPr>
              <a:t> alt="Angular" width="100px" height="200px"&gt;</a:t>
            </a:r>
            <a:r>
              <a:rPr b="1" lang="en-GB" sz="1200">
                <a:solidFill>
                  <a:srgbClr val="FF0000"/>
                </a:solidFill>
                <a:highlight>
                  <a:srgbClr val="FAFBFC"/>
                </a:highlight>
                <a:latin typeface="Times New Roman"/>
                <a:ea typeface="Times New Roman"/>
                <a:cs typeface="Times New Roman"/>
                <a:sym typeface="Times New Roman"/>
              </a:rPr>
              <a:t>&lt;</a:t>
            </a:r>
            <a:endParaRPr b="1" sz="1200">
              <a:solidFill>
                <a:srgbClr val="FF0000"/>
              </a:solidFill>
              <a:highlight>
                <a:srgbClr val="FAFBFC"/>
              </a:highlight>
              <a:latin typeface="Times New Roman"/>
              <a:ea typeface="Times New Roman"/>
              <a:cs typeface="Times New Roman"/>
              <a:sym typeface="Times New Roman"/>
            </a:endParaRPr>
          </a:p>
          <a:p>
            <a:pPr indent="-298450" lvl="0" marL="457200" rtl="0" algn="l">
              <a:lnSpc>
                <a:spcPct val="150000"/>
              </a:lnSpc>
              <a:spcBef>
                <a:spcPts val="1000"/>
              </a:spcBef>
              <a:spcAft>
                <a:spcPts val="0"/>
              </a:spcAft>
              <a:buClr>
                <a:srgbClr val="61738E"/>
              </a:buClr>
              <a:buSzPts val="1100"/>
              <a:buFont typeface="Times New Roman"/>
              <a:buChar char="❏"/>
            </a:pPr>
            <a:r>
              <a:rPr lang="en-GB" sz="1100">
                <a:solidFill>
                  <a:srgbClr val="61738E"/>
                </a:solidFill>
                <a:highlight>
                  <a:srgbClr val="FAFBFC"/>
                </a:highlight>
                <a:latin typeface="Times New Roman"/>
                <a:ea typeface="Times New Roman"/>
                <a:cs typeface="Times New Roman"/>
                <a:sym typeface="Times New Roman"/>
              </a:rPr>
              <a:t>In this example, the image source (src) is an absolute URL, which means the image is hosted on a remote server and can be accessed directly via the internet.</a:t>
            </a:r>
            <a:endParaRPr b="1" sz="1100">
              <a:solidFill>
                <a:srgbClr val="61738E"/>
              </a:solidFill>
              <a:highlight>
                <a:srgbClr val="FAFBFC"/>
              </a:highlight>
              <a:latin typeface="Times New Roman"/>
              <a:ea typeface="Times New Roman"/>
              <a:cs typeface="Times New Roman"/>
              <a:sym typeface="Times New Roman"/>
            </a:endParaRPr>
          </a:p>
        </p:txBody>
      </p:sp>
      <p:sp>
        <p:nvSpPr>
          <p:cNvPr id="284" name="Google Shape;284;p41"/>
          <p:cNvSpPr txBox="1"/>
          <p:nvPr/>
        </p:nvSpPr>
        <p:spPr>
          <a:xfrm>
            <a:off x="151525" y="2297850"/>
            <a:ext cx="30246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600" u="sng">
                <a:solidFill>
                  <a:schemeClr val="dk1"/>
                </a:solidFill>
                <a:latin typeface="Times New Roman"/>
                <a:ea typeface="Times New Roman"/>
                <a:cs typeface="Times New Roman"/>
                <a:sym typeface="Times New Roman"/>
              </a:rPr>
              <a:t>RELATIVE </a:t>
            </a:r>
            <a:r>
              <a:rPr b="1" lang="en-GB" sz="1600" u="sng">
                <a:solidFill>
                  <a:schemeClr val="dk1"/>
                </a:solidFill>
                <a:latin typeface="Times New Roman"/>
                <a:ea typeface="Times New Roman"/>
                <a:cs typeface="Times New Roman"/>
                <a:sym typeface="Times New Roman"/>
              </a:rPr>
              <a:t>PATH </a:t>
            </a:r>
            <a:endParaRPr b="1" sz="1600">
              <a:latin typeface="Times New Roman"/>
              <a:ea typeface="Times New Roman"/>
              <a:cs typeface="Times New Roman"/>
              <a:sym typeface="Times New Roman"/>
            </a:endParaRPr>
          </a:p>
        </p:txBody>
      </p:sp>
      <p:sp>
        <p:nvSpPr>
          <p:cNvPr id="285" name="Google Shape;285;p41"/>
          <p:cNvSpPr txBox="1"/>
          <p:nvPr/>
        </p:nvSpPr>
        <p:spPr>
          <a:xfrm>
            <a:off x="222850" y="2664925"/>
            <a:ext cx="8921100" cy="2008800"/>
          </a:xfrm>
          <a:prstGeom prst="rect">
            <a:avLst/>
          </a:prstGeom>
          <a:noFill/>
          <a:ln>
            <a:noFill/>
          </a:ln>
        </p:spPr>
        <p:txBody>
          <a:bodyPr anchorCtr="0" anchor="t" bIns="91425" lIns="91425" spcFirstLastPara="1" rIns="91425" wrap="square" tIns="91425">
            <a:spAutoFit/>
          </a:bodyPr>
          <a:lstStyle/>
          <a:p>
            <a:pPr indent="-298450" lvl="0" marL="457200" rtl="0" algn="l">
              <a:lnSpc>
                <a:spcPct val="150000"/>
              </a:lnSpc>
              <a:spcBef>
                <a:spcPts val="1000"/>
              </a:spcBef>
              <a:spcAft>
                <a:spcPts val="0"/>
              </a:spcAft>
              <a:buClr>
                <a:srgbClr val="61738E"/>
              </a:buClr>
              <a:buSzPts val="1100"/>
              <a:buFont typeface="Times New Roman"/>
              <a:buChar char="❏"/>
            </a:pPr>
            <a:r>
              <a:rPr lang="en-GB" sz="1100">
                <a:solidFill>
                  <a:srgbClr val="61738E"/>
                </a:solidFill>
                <a:highlight>
                  <a:srgbClr val="FAFBFC"/>
                </a:highlight>
                <a:latin typeface="Times New Roman"/>
                <a:ea typeface="Times New Roman"/>
                <a:cs typeface="Times New Roman"/>
                <a:sym typeface="Times New Roman"/>
              </a:rPr>
              <a:t>A relative path specifies the path to the image relative to the current web page or the HTML file's location.</a:t>
            </a:r>
            <a:endParaRPr sz="1100">
              <a:solidFill>
                <a:srgbClr val="61738E"/>
              </a:solidFill>
              <a:highlight>
                <a:srgbClr val="FAFBFC"/>
              </a:highlight>
              <a:latin typeface="Times New Roman"/>
              <a:ea typeface="Times New Roman"/>
              <a:cs typeface="Times New Roman"/>
              <a:sym typeface="Times New Roman"/>
            </a:endParaRPr>
          </a:p>
          <a:p>
            <a:pPr indent="-298450" lvl="0" marL="457200" rtl="0" algn="l">
              <a:lnSpc>
                <a:spcPct val="150000"/>
              </a:lnSpc>
              <a:spcBef>
                <a:spcPts val="0"/>
              </a:spcBef>
              <a:spcAft>
                <a:spcPts val="0"/>
              </a:spcAft>
              <a:buClr>
                <a:srgbClr val="61738E"/>
              </a:buClr>
              <a:buSzPts val="1100"/>
              <a:buFont typeface="Times New Roman"/>
              <a:buChar char="❏"/>
            </a:pPr>
            <a:r>
              <a:rPr lang="en-GB" sz="1100">
                <a:solidFill>
                  <a:srgbClr val="61738E"/>
                </a:solidFill>
                <a:highlight>
                  <a:srgbClr val="FAFBFC"/>
                </a:highlight>
                <a:latin typeface="Times New Roman"/>
                <a:ea typeface="Times New Roman"/>
                <a:cs typeface="Times New Roman"/>
                <a:sym typeface="Times New Roman"/>
              </a:rPr>
              <a:t>Relative paths are often used for images within the same website directory structure.</a:t>
            </a:r>
            <a:endParaRPr sz="1100">
              <a:solidFill>
                <a:srgbClr val="61738E"/>
              </a:solidFill>
              <a:highlight>
                <a:srgbClr val="FAFBFC"/>
              </a:highlight>
              <a:latin typeface="Times New Roman"/>
              <a:ea typeface="Times New Roman"/>
              <a:cs typeface="Times New Roman"/>
              <a:sym typeface="Times New Roman"/>
            </a:endParaRPr>
          </a:p>
          <a:p>
            <a:pPr indent="-298450" lvl="0" marL="457200" rtl="0" algn="l">
              <a:lnSpc>
                <a:spcPct val="150000"/>
              </a:lnSpc>
              <a:spcBef>
                <a:spcPts val="0"/>
              </a:spcBef>
              <a:spcAft>
                <a:spcPts val="0"/>
              </a:spcAft>
              <a:buClr>
                <a:srgbClr val="61738E"/>
              </a:buClr>
              <a:buSzPts val="1100"/>
              <a:buFont typeface="Times New Roman"/>
              <a:buChar char="❏"/>
            </a:pPr>
            <a:r>
              <a:rPr lang="en-GB" sz="1100">
                <a:solidFill>
                  <a:srgbClr val="61738E"/>
                </a:solidFill>
                <a:highlight>
                  <a:srgbClr val="FAFBFC"/>
                </a:highlight>
                <a:latin typeface="Times New Roman"/>
                <a:ea typeface="Times New Roman"/>
                <a:cs typeface="Times New Roman"/>
                <a:sym typeface="Times New Roman"/>
              </a:rPr>
              <a:t>Suppose you have the following directory structure:</a:t>
            </a:r>
            <a:endParaRPr sz="1100">
              <a:solidFill>
                <a:srgbClr val="61738E"/>
              </a:solidFill>
              <a:highlight>
                <a:srgbClr val="FAFBFC"/>
              </a:highlight>
              <a:latin typeface="Times New Roman"/>
              <a:ea typeface="Times New Roman"/>
              <a:cs typeface="Times New Roman"/>
              <a:sym typeface="Times New Roman"/>
            </a:endParaRPr>
          </a:p>
          <a:p>
            <a:pPr indent="0" lvl="0" marL="457200" rtl="0" algn="l">
              <a:lnSpc>
                <a:spcPct val="150000"/>
              </a:lnSpc>
              <a:spcBef>
                <a:spcPts val="1000"/>
              </a:spcBef>
              <a:spcAft>
                <a:spcPts val="0"/>
              </a:spcAft>
              <a:buNone/>
            </a:pPr>
            <a:r>
              <a:t/>
            </a:r>
            <a:endParaRPr sz="1100">
              <a:solidFill>
                <a:srgbClr val="61738E"/>
              </a:solidFill>
              <a:highlight>
                <a:srgbClr val="FAFBFC"/>
              </a:highlight>
              <a:latin typeface="Times New Roman"/>
              <a:ea typeface="Times New Roman"/>
              <a:cs typeface="Times New Roman"/>
              <a:sym typeface="Times New Roman"/>
            </a:endParaRPr>
          </a:p>
          <a:p>
            <a:pPr indent="0" lvl="0" marL="457200" rtl="0" algn="l">
              <a:lnSpc>
                <a:spcPct val="150000"/>
              </a:lnSpc>
              <a:spcBef>
                <a:spcPts val="1000"/>
              </a:spcBef>
              <a:spcAft>
                <a:spcPts val="0"/>
              </a:spcAft>
              <a:buNone/>
            </a:pPr>
            <a:r>
              <a:t/>
            </a:r>
            <a:endParaRPr sz="1100">
              <a:solidFill>
                <a:srgbClr val="61738E"/>
              </a:solidFill>
              <a:highlight>
                <a:srgbClr val="FAFBFC"/>
              </a:highlight>
              <a:latin typeface="Times New Roman"/>
              <a:ea typeface="Times New Roman"/>
              <a:cs typeface="Times New Roman"/>
              <a:sym typeface="Times New Roman"/>
            </a:endParaRPr>
          </a:p>
          <a:p>
            <a:pPr indent="0" lvl="0" marL="457200" rtl="0" algn="l">
              <a:lnSpc>
                <a:spcPct val="150000"/>
              </a:lnSpc>
              <a:spcBef>
                <a:spcPts val="1000"/>
              </a:spcBef>
              <a:spcAft>
                <a:spcPts val="1000"/>
              </a:spcAft>
              <a:buNone/>
            </a:pPr>
            <a:r>
              <a:t/>
            </a:r>
            <a:endParaRPr b="1" sz="1100">
              <a:solidFill>
                <a:srgbClr val="61738E"/>
              </a:solidFill>
              <a:highlight>
                <a:srgbClr val="FAFBFC"/>
              </a:highlight>
              <a:latin typeface="Times New Roman"/>
              <a:ea typeface="Times New Roman"/>
              <a:cs typeface="Times New Roman"/>
              <a:sym typeface="Times New Roman"/>
            </a:endParaRPr>
          </a:p>
        </p:txBody>
      </p:sp>
      <p:pic>
        <p:nvPicPr>
          <p:cNvPr id="286" name="Google Shape;286;p41"/>
          <p:cNvPicPr preferRelativeResize="0"/>
          <p:nvPr/>
        </p:nvPicPr>
        <p:blipFill>
          <a:blip r:embed="rId3">
            <a:alphaModFix/>
          </a:blip>
          <a:stretch>
            <a:fillRect/>
          </a:stretch>
        </p:blipFill>
        <p:spPr>
          <a:xfrm>
            <a:off x="455600" y="3542450"/>
            <a:ext cx="1904850" cy="975725"/>
          </a:xfrm>
          <a:prstGeom prst="rect">
            <a:avLst/>
          </a:prstGeom>
          <a:noFill/>
          <a:ln>
            <a:noFill/>
          </a:ln>
        </p:spPr>
      </p:pic>
      <p:sp>
        <p:nvSpPr>
          <p:cNvPr id="287" name="Google Shape;287;p41"/>
          <p:cNvSpPr txBox="1"/>
          <p:nvPr/>
        </p:nvSpPr>
        <p:spPr>
          <a:xfrm>
            <a:off x="3822400" y="3173150"/>
            <a:ext cx="4236600" cy="369300"/>
          </a:xfrm>
          <a:prstGeom prst="rect">
            <a:avLst/>
          </a:prstGeom>
          <a:noFill/>
          <a:ln>
            <a:noFill/>
          </a:ln>
        </p:spPr>
        <p:txBody>
          <a:bodyPr anchorCtr="0" anchor="t" bIns="91425" lIns="91425" spcFirstLastPara="1" rIns="91425" wrap="square" tIns="91425">
            <a:spAutoFit/>
          </a:bodyPr>
          <a:lstStyle/>
          <a:p>
            <a:pPr indent="0" lvl="0" marL="457200" rtl="0" algn="l">
              <a:lnSpc>
                <a:spcPct val="150000"/>
              </a:lnSpc>
              <a:spcBef>
                <a:spcPts val="1000"/>
              </a:spcBef>
              <a:spcAft>
                <a:spcPts val="1000"/>
              </a:spcAft>
              <a:buNone/>
            </a:pPr>
            <a:r>
              <a:rPr b="1" lang="en-GB" sz="1100" u="sng">
                <a:solidFill>
                  <a:srgbClr val="61738E"/>
                </a:solidFill>
                <a:highlight>
                  <a:srgbClr val="FAFBFC"/>
                </a:highlight>
                <a:latin typeface="Times New Roman"/>
                <a:ea typeface="Times New Roman"/>
                <a:cs typeface="Times New Roman"/>
                <a:sym typeface="Times New Roman"/>
              </a:rPr>
              <a:t>Example  </a:t>
            </a:r>
            <a:r>
              <a:rPr b="1" lang="en-GB" sz="1200">
                <a:solidFill>
                  <a:schemeClr val="dk1"/>
                </a:solidFill>
                <a:highlight>
                  <a:srgbClr val="FAFBFC"/>
                </a:highlight>
                <a:latin typeface="Times New Roman"/>
                <a:ea typeface="Times New Roman"/>
                <a:cs typeface="Times New Roman"/>
                <a:sym typeface="Times New Roman"/>
              </a:rPr>
              <a:t>&lt;img</a:t>
            </a:r>
            <a:r>
              <a:rPr b="1" lang="en-GB" sz="1200">
                <a:solidFill>
                  <a:srgbClr val="FF0000"/>
                </a:solidFill>
                <a:highlight>
                  <a:srgbClr val="FAFBFC"/>
                </a:highlight>
                <a:latin typeface="Times New Roman"/>
                <a:ea typeface="Times New Roman"/>
                <a:cs typeface="Times New Roman"/>
                <a:sym typeface="Times New Roman"/>
              </a:rPr>
              <a:t> </a:t>
            </a:r>
            <a:r>
              <a:rPr b="1" lang="en-GB" sz="1200">
                <a:solidFill>
                  <a:srgbClr val="FF0000"/>
                </a:solidFill>
                <a:highlight>
                  <a:srgbClr val="FAFBFC"/>
                </a:highlight>
                <a:latin typeface="Times New Roman"/>
                <a:ea typeface="Times New Roman"/>
                <a:cs typeface="Times New Roman"/>
                <a:sym typeface="Times New Roman"/>
              </a:rPr>
              <a:t>s</a:t>
            </a:r>
            <a:r>
              <a:rPr b="1" lang="en-GB" sz="1200">
                <a:solidFill>
                  <a:srgbClr val="FF0000"/>
                </a:solidFill>
                <a:highlight>
                  <a:srgbClr val="FAFBFC"/>
                </a:highlight>
                <a:latin typeface="Times New Roman"/>
                <a:ea typeface="Times New Roman"/>
                <a:cs typeface="Times New Roman"/>
                <a:sym typeface="Times New Roman"/>
              </a:rPr>
              <a:t>rc="images/relative-image.jpg"</a:t>
            </a:r>
            <a:r>
              <a:rPr b="1" lang="en-GB" sz="1200">
                <a:solidFill>
                  <a:schemeClr val="dk1"/>
                </a:solidFill>
                <a:highlight>
                  <a:srgbClr val="FAFBFC"/>
                </a:highlight>
                <a:latin typeface="Times New Roman"/>
                <a:ea typeface="Times New Roman"/>
                <a:cs typeface="Times New Roman"/>
                <a:sym typeface="Times New Roman"/>
              </a:rPr>
              <a:t> /&gt;</a:t>
            </a:r>
            <a:endParaRPr>
              <a:solidFill>
                <a:schemeClr val="dk1"/>
              </a:solidFill>
            </a:endParaRPr>
          </a:p>
        </p:txBody>
      </p:sp>
      <p:sp>
        <p:nvSpPr>
          <p:cNvPr id="288" name="Google Shape;288;p41"/>
          <p:cNvSpPr txBox="1"/>
          <p:nvPr/>
        </p:nvSpPr>
        <p:spPr>
          <a:xfrm>
            <a:off x="2541875" y="3542450"/>
            <a:ext cx="5828700" cy="1623900"/>
          </a:xfrm>
          <a:prstGeom prst="rect">
            <a:avLst/>
          </a:prstGeom>
          <a:noFill/>
          <a:ln>
            <a:noFill/>
          </a:ln>
        </p:spPr>
        <p:txBody>
          <a:bodyPr anchorCtr="0" anchor="t" bIns="91425" lIns="91425" spcFirstLastPara="1" rIns="91425" wrap="square" tIns="91425">
            <a:spAutoFit/>
          </a:bodyPr>
          <a:lstStyle/>
          <a:p>
            <a:pPr indent="-298450" lvl="0" marL="457200" rtl="0" algn="l">
              <a:lnSpc>
                <a:spcPct val="150000"/>
              </a:lnSpc>
              <a:spcBef>
                <a:spcPts val="0"/>
              </a:spcBef>
              <a:spcAft>
                <a:spcPts val="0"/>
              </a:spcAft>
              <a:buClr>
                <a:srgbClr val="3C78D8"/>
              </a:buClr>
              <a:buSzPts val="1100"/>
              <a:buFont typeface="Times New Roman"/>
              <a:buChar char="❏"/>
            </a:pPr>
            <a:r>
              <a:rPr lang="en-GB" sz="1100">
                <a:solidFill>
                  <a:srgbClr val="3C78D8"/>
                </a:solidFill>
                <a:latin typeface="Times New Roman"/>
                <a:ea typeface="Times New Roman"/>
                <a:cs typeface="Times New Roman"/>
                <a:sym typeface="Times New Roman"/>
              </a:rPr>
              <a:t>In this example, the image source (src) uses a relative path, so the browser looks for the image in the "images" directory located in the same directory as the HTML file.</a:t>
            </a:r>
            <a:endParaRPr sz="1100">
              <a:solidFill>
                <a:srgbClr val="3C78D8"/>
              </a:solidFill>
              <a:latin typeface="Times New Roman"/>
              <a:ea typeface="Times New Roman"/>
              <a:cs typeface="Times New Roman"/>
              <a:sym typeface="Times New Roman"/>
            </a:endParaRPr>
          </a:p>
          <a:p>
            <a:pPr indent="-298450" lvl="0" marL="457200" rtl="0" algn="l">
              <a:lnSpc>
                <a:spcPct val="150000"/>
              </a:lnSpc>
              <a:spcBef>
                <a:spcPts val="0"/>
              </a:spcBef>
              <a:spcAft>
                <a:spcPts val="0"/>
              </a:spcAft>
              <a:buClr>
                <a:srgbClr val="3C78D8"/>
              </a:buClr>
              <a:buSzPts val="1100"/>
              <a:buFont typeface="Times New Roman"/>
              <a:buChar char="❏"/>
            </a:pPr>
            <a:r>
              <a:rPr lang="en-GB" sz="1100">
                <a:solidFill>
                  <a:srgbClr val="3C78D8"/>
                </a:solidFill>
                <a:latin typeface="Times New Roman"/>
                <a:ea typeface="Times New Roman"/>
                <a:cs typeface="Times New Roman"/>
                <a:sym typeface="Times New Roman"/>
              </a:rPr>
              <a:t>When using relative paths, it's crucial to understand the directory structure of your website and specify the correct path to the image relative to the HTML file's location.</a:t>
            </a:r>
            <a:endParaRPr sz="1100">
              <a:solidFill>
                <a:srgbClr val="3C78D8"/>
              </a:solidFill>
              <a:latin typeface="Times New Roman"/>
              <a:ea typeface="Times New Roman"/>
              <a:cs typeface="Times New Roman"/>
              <a:sym typeface="Times New Roman"/>
            </a:endParaRPr>
          </a:p>
          <a:p>
            <a:pPr indent="-298450" lvl="0" marL="457200" rtl="0" algn="l">
              <a:lnSpc>
                <a:spcPct val="150000"/>
              </a:lnSpc>
              <a:spcBef>
                <a:spcPts val="0"/>
              </a:spcBef>
              <a:spcAft>
                <a:spcPts val="0"/>
              </a:spcAft>
              <a:buClr>
                <a:srgbClr val="3C78D8"/>
              </a:buClr>
              <a:buSzPts val="1100"/>
              <a:buFont typeface="Times New Roman"/>
              <a:buChar char="❏"/>
            </a:pPr>
            <a:r>
              <a:rPr lang="en-GB" sz="1100">
                <a:solidFill>
                  <a:srgbClr val="3C78D8"/>
                </a:solidFill>
                <a:latin typeface="Times New Roman"/>
                <a:ea typeface="Times New Roman"/>
                <a:cs typeface="Times New Roman"/>
                <a:sym typeface="Times New Roman"/>
              </a:rPr>
              <a:t>This allows you to keep your image references organized and maintainable as you build your website.</a:t>
            </a:r>
            <a:endParaRPr sz="1100">
              <a:solidFill>
                <a:srgbClr val="3C78D8"/>
              </a:solidFill>
              <a:latin typeface="Times New Roman"/>
              <a:ea typeface="Times New Roman"/>
              <a:cs typeface="Times New Roman"/>
              <a:sym typeface="Times New Roman"/>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D9D9"/>
        </a:solidFill>
      </p:bgPr>
    </p:bg>
    <p:spTree>
      <p:nvGrpSpPr>
        <p:cNvPr id="75" name="Shape 75"/>
        <p:cNvGrpSpPr/>
        <p:nvPr/>
      </p:nvGrpSpPr>
      <p:grpSpPr>
        <a:xfrm>
          <a:off x="0" y="0"/>
          <a:ext cx="0" cy="0"/>
          <a:chOff x="0" y="0"/>
          <a:chExt cx="0" cy="0"/>
        </a:xfrm>
      </p:grpSpPr>
      <p:sp>
        <p:nvSpPr>
          <p:cNvPr id="76" name="Google Shape;76;p15"/>
          <p:cNvSpPr txBox="1"/>
          <p:nvPr>
            <p:ph type="title"/>
          </p:nvPr>
        </p:nvSpPr>
        <p:spPr>
          <a:xfrm>
            <a:off x="108950" y="0"/>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GB" sz="2000" u="sng">
                <a:latin typeface="Times New Roman"/>
                <a:ea typeface="Times New Roman"/>
                <a:cs typeface="Times New Roman"/>
                <a:sym typeface="Times New Roman"/>
              </a:rPr>
              <a:t>EXERCISE</a:t>
            </a:r>
            <a:endParaRPr b="1" sz="2000" u="sng">
              <a:latin typeface="Times New Roman"/>
              <a:ea typeface="Times New Roman"/>
              <a:cs typeface="Times New Roman"/>
              <a:sym typeface="Times New Roman"/>
            </a:endParaRPr>
          </a:p>
        </p:txBody>
      </p:sp>
      <p:sp>
        <p:nvSpPr>
          <p:cNvPr id="77" name="Google Shape;77;p15"/>
          <p:cNvSpPr txBox="1"/>
          <p:nvPr>
            <p:ph idx="1" type="body"/>
          </p:nvPr>
        </p:nvSpPr>
        <p:spPr>
          <a:xfrm>
            <a:off x="194325" y="947775"/>
            <a:ext cx="8520600" cy="3354000"/>
          </a:xfrm>
          <a:prstGeom prst="rect">
            <a:avLst/>
          </a:prstGeom>
        </p:spPr>
        <p:txBody>
          <a:bodyPr anchorCtr="0" anchor="t" bIns="91425" lIns="91425" spcFirstLastPara="1" rIns="91425" wrap="square" tIns="91425">
            <a:normAutofit/>
          </a:bodyPr>
          <a:lstStyle/>
          <a:p>
            <a:pPr indent="-355600" lvl="0" marL="457200" rtl="0" algn="l">
              <a:spcBef>
                <a:spcPts val="0"/>
              </a:spcBef>
              <a:spcAft>
                <a:spcPts val="0"/>
              </a:spcAft>
              <a:buSzPts val="2000"/>
              <a:buFont typeface="Times New Roman"/>
              <a:buChar char="-"/>
            </a:pPr>
            <a:r>
              <a:rPr lang="en-GB" sz="2000">
                <a:latin typeface="Times New Roman"/>
                <a:ea typeface="Times New Roman"/>
                <a:cs typeface="Times New Roman"/>
                <a:sym typeface="Times New Roman"/>
              </a:rPr>
              <a:t>Understand about website</a:t>
            </a:r>
            <a:endParaRPr sz="2000">
              <a:latin typeface="Times New Roman"/>
              <a:ea typeface="Times New Roman"/>
              <a:cs typeface="Times New Roman"/>
              <a:sym typeface="Times New Roman"/>
            </a:endParaRPr>
          </a:p>
          <a:p>
            <a:pPr indent="-355600" lvl="0" marL="457200" rtl="0" algn="l">
              <a:spcBef>
                <a:spcPts val="0"/>
              </a:spcBef>
              <a:spcAft>
                <a:spcPts val="0"/>
              </a:spcAft>
              <a:buSzPts val="2000"/>
              <a:buFont typeface="Times New Roman"/>
              <a:buChar char="-"/>
            </a:pPr>
            <a:r>
              <a:rPr lang="en-GB" sz="2000">
                <a:latin typeface="Times New Roman"/>
                <a:ea typeface="Times New Roman"/>
                <a:cs typeface="Times New Roman"/>
                <a:sym typeface="Times New Roman"/>
              </a:rPr>
              <a:t>What is web pages</a:t>
            </a:r>
            <a:endParaRPr sz="2000">
              <a:latin typeface="Times New Roman"/>
              <a:ea typeface="Times New Roman"/>
              <a:cs typeface="Times New Roman"/>
              <a:sym typeface="Times New Roman"/>
            </a:endParaRPr>
          </a:p>
          <a:p>
            <a:pPr indent="-355600" lvl="0" marL="457200" rtl="0" algn="l">
              <a:spcBef>
                <a:spcPts val="0"/>
              </a:spcBef>
              <a:spcAft>
                <a:spcPts val="0"/>
              </a:spcAft>
              <a:buSzPts val="2000"/>
              <a:buFont typeface="Times New Roman"/>
              <a:buChar char="-"/>
            </a:pPr>
            <a:r>
              <a:rPr lang="en-GB" sz="2000">
                <a:latin typeface="Times New Roman"/>
                <a:ea typeface="Times New Roman"/>
                <a:cs typeface="Times New Roman"/>
                <a:sym typeface="Times New Roman"/>
              </a:rPr>
              <a:t>How each webpage interlinked </a:t>
            </a:r>
            <a:endParaRPr sz="2000">
              <a:latin typeface="Times New Roman"/>
              <a:ea typeface="Times New Roman"/>
              <a:cs typeface="Times New Roman"/>
              <a:sym typeface="Times New Roman"/>
            </a:endParaRPr>
          </a:p>
          <a:p>
            <a:pPr indent="-355600" lvl="0" marL="457200" rtl="0" algn="l">
              <a:spcBef>
                <a:spcPts val="0"/>
              </a:spcBef>
              <a:spcAft>
                <a:spcPts val="0"/>
              </a:spcAft>
              <a:buSzPts val="2000"/>
              <a:buFont typeface="Times New Roman"/>
              <a:buChar char="-"/>
            </a:pPr>
            <a:r>
              <a:rPr lang="en-GB" sz="2000">
                <a:latin typeface="Times New Roman"/>
                <a:ea typeface="Times New Roman"/>
                <a:cs typeface="Times New Roman"/>
                <a:sym typeface="Times New Roman"/>
              </a:rPr>
              <a:t>What are the types of content can be used in a webpage</a:t>
            </a:r>
            <a:endParaRPr sz="2000">
              <a:latin typeface="Times New Roman"/>
              <a:ea typeface="Times New Roman"/>
              <a:cs typeface="Times New Roman"/>
              <a:sym typeface="Times New Roman"/>
            </a:endParaRPr>
          </a:p>
          <a:p>
            <a:pPr indent="-355600" lvl="0" marL="457200" rtl="0" algn="l">
              <a:spcBef>
                <a:spcPts val="0"/>
              </a:spcBef>
              <a:spcAft>
                <a:spcPts val="0"/>
              </a:spcAft>
              <a:buSzPts val="2000"/>
              <a:buFont typeface="Times New Roman"/>
              <a:buChar char="-"/>
            </a:pPr>
            <a:r>
              <a:rPr lang="en-GB" sz="2000">
                <a:latin typeface="Times New Roman"/>
                <a:ea typeface="Times New Roman"/>
                <a:cs typeface="Times New Roman"/>
                <a:sym typeface="Times New Roman"/>
              </a:rPr>
              <a:t>What is W3C and its role?</a:t>
            </a:r>
            <a:endParaRPr sz="2000">
              <a:latin typeface="Times New Roman"/>
              <a:ea typeface="Times New Roman"/>
              <a:cs typeface="Times New Roman"/>
              <a:sym typeface="Times New Roman"/>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42"/>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GB"/>
              <a:t>QUESTION- TIME</a:t>
            </a:r>
            <a:endParaRPr/>
          </a:p>
        </p:txBody>
      </p:sp>
      <p:sp>
        <p:nvSpPr>
          <p:cNvPr id="294" name="Google Shape;294;p42"/>
          <p:cNvSpPr txBox="1"/>
          <p:nvPr>
            <p:ph idx="1" type="body"/>
          </p:nvPr>
        </p:nvSpPr>
        <p:spPr>
          <a:xfrm>
            <a:off x="311700" y="1225225"/>
            <a:ext cx="8520600" cy="3354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1 . Which should use absolute Path or relative path ?</a:t>
            </a:r>
            <a:endParaRPr/>
          </a:p>
          <a:p>
            <a:pPr indent="0" lvl="0" marL="0" rtl="0" algn="l">
              <a:spcBef>
                <a:spcPts val="1200"/>
              </a:spcBef>
              <a:spcAft>
                <a:spcPts val="0"/>
              </a:spcAft>
              <a:buNone/>
            </a:pPr>
            <a:r>
              <a:rPr lang="en-GB"/>
              <a:t>2. How to make clickable / i want to redirect to </a:t>
            </a:r>
            <a:r>
              <a:rPr lang="en-GB" u="sng">
                <a:solidFill>
                  <a:schemeClr val="hlink"/>
                </a:solidFill>
                <a:hlinkClick r:id="rId3"/>
              </a:rPr>
              <a:t>http://www.google.com</a:t>
            </a:r>
            <a:r>
              <a:rPr lang="en-GB"/>
              <a:t>, when i click an image. How?</a:t>
            </a:r>
            <a:endParaRPr/>
          </a:p>
          <a:p>
            <a:pPr indent="0" lvl="0" marL="0" rtl="0" algn="l">
              <a:spcBef>
                <a:spcPts val="1200"/>
              </a:spcBef>
              <a:spcAft>
                <a:spcPts val="0"/>
              </a:spcAft>
              <a:buNone/>
            </a:pPr>
            <a:r>
              <a:rPr lang="en-GB"/>
              <a:t>3. What is </a:t>
            </a:r>
            <a:r>
              <a:rPr lang="en-GB">
                <a:highlight>
                  <a:srgbClr val="F7F7F8"/>
                </a:highlight>
              </a:rPr>
              <a:t>Broken Links?</a:t>
            </a:r>
            <a:endParaRPr>
              <a:highlight>
                <a:srgbClr val="F7F7F8"/>
              </a:highlight>
            </a:endParaRPr>
          </a:p>
          <a:p>
            <a:pPr indent="0" lvl="0" marL="0" rtl="0" algn="l">
              <a:spcBef>
                <a:spcPts val="1200"/>
              </a:spcBef>
              <a:spcAft>
                <a:spcPts val="0"/>
              </a:spcAft>
              <a:buNone/>
            </a:pPr>
            <a:r>
              <a:rPr lang="en-GB">
                <a:highlight>
                  <a:srgbClr val="F7F7F8"/>
                </a:highlight>
              </a:rPr>
              <a:t>4.  I want to</a:t>
            </a:r>
            <a:r>
              <a:rPr lang="en-GB">
                <a:highlight>
                  <a:srgbClr val="F7F7F8"/>
                </a:highlight>
              </a:rPr>
              <a:t> download a zip directory, while clicking a LINK. </a:t>
            </a:r>
            <a:endParaRPr>
              <a:highlight>
                <a:srgbClr val="F7F7F8"/>
              </a:highlight>
            </a:endParaRPr>
          </a:p>
          <a:p>
            <a:pPr indent="0" lvl="0" marL="0" rtl="0" algn="l">
              <a:spcBef>
                <a:spcPts val="1200"/>
              </a:spcBef>
              <a:spcAft>
                <a:spcPts val="1200"/>
              </a:spcAft>
              <a:buNone/>
            </a:pPr>
            <a:r>
              <a:rPr lang="en-GB">
                <a:highlight>
                  <a:srgbClr val="F7F7F8"/>
                </a:highlight>
              </a:rPr>
              <a:t>5. How do you create a clickable phone number link using the &lt;a&gt; tag for mobile devices?</a:t>
            </a:r>
            <a:endParaRPr>
              <a:highlight>
                <a:srgbClr val="F7F7F8"/>
              </a:highlight>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43"/>
          <p:cNvSpPr txBox="1"/>
          <p:nvPr/>
        </p:nvSpPr>
        <p:spPr>
          <a:xfrm>
            <a:off x="151525" y="88050"/>
            <a:ext cx="17286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600" u="sng">
                <a:solidFill>
                  <a:schemeClr val="dk1"/>
                </a:solidFill>
                <a:latin typeface="Times New Roman"/>
                <a:ea typeface="Times New Roman"/>
                <a:cs typeface="Times New Roman"/>
                <a:sym typeface="Times New Roman"/>
              </a:rPr>
              <a:t>LISTS in HTML</a:t>
            </a:r>
            <a:endParaRPr b="1" sz="1600">
              <a:latin typeface="Times New Roman"/>
              <a:ea typeface="Times New Roman"/>
              <a:cs typeface="Times New Roman"/>
              <a:sym typeface="Times New Roman"/>
            </a:endParaRPr>
          </a:p>
        </p:txBody>
      </p:sp>
      <p:sp>
        <p:nvSpPr>
          <p:cNvPr id="300" name="Google Shape;300;p43"/>
          <p:cNvSpPr txBox="1"/>
          <p:nvPr/>
        </p:nvSpPr>
        <p:spPr>
          <a:xfrm>
            <a:off x="2008225" y="88050"/>
            <a:ext cx="64881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200">
                <a:solidFill>
                  <a:srgbClr val="1155CC"/>
                </a:solidFill>
                <a:latin typeface="Times New Roman"/>
                <a:ea typeface="Times New Roman"/>
                <a:cs typeface="Times New Roman"/>
                <a:sym typeface="Times New Roman"/>
              </a:rPr>
              <a:t>You can create lists to </a:t>
            </a:r>
            <a:r>
              <a:rPr b="1" lang="en-GB" sz="1200">
                <a:solidFill>
                  <a:srgbClr val="1155CC"/>
                </a:solidFill>
                <a:latin typeface="Times New Roman"/>
                <a:ea typeface="Times New Roman"/>
                <a:cs typeface="Times New Roman"/>
                <a:sym typeface="Times New Roman"/>
              </a:rPr>
              <a:t>organize and display information in an ordered or unordered manner</a:t>
            </a:r>
            <a:r>
              <a:rPr lang="en-GB" sz="1200">
                <a:solidFill>
                  <a:srgbClr val="1155CC"/>
                </a:solidFill>
                <a:latin typeface="Times New Roman"/>
                <a:ea typeface="Times New Roman"/>
                <a:cs typeface="Times New Roman"/>
                <a:sym typeface="Times New Roman"/>
              </a:rPr>
              <a:t>. </a:t>
            </a:r>
            <a:endParaRPr sz="1200">
              <a:solidFill>
                <a:srgbClr val="1155CC"/>
              </a:solidFill>
              <a:latin typeface="Times New Roman"/>
              <a:ea typeface="Times New Roman"/>
              <a:cs typeface="Times New Roman"/>
              <a:sym typeface="Times New Roman"/>
            </a:endParaRPr>
          </a:p>
          <a:p>
            <a:pPr indent="0" lvl="0" marL="0" rtl="0" algn="l">
              <a:spcBef>
                <a:spcPts val="0"/>
              </a:spcBef>
              <a:spcAft>
                <a:spcPts val="0"/>
              </a:spcAft>
              <a:buNone/>
            </a:pPr>
            <a:r>
              <a:rPr lang="en-GB" sz="1200">
                <a:solidFill>
                  <a:srgbClr val="1155CC"/>
                </a:solidFill>
                <a:latin typeface="Times New Roman"/>
                <a:ea typeface="Times New Roman"/>
                <a:cs typeface="Times New Roman"/>
                <a:sym typeface="Times New Roman"/>
              </a:rPr>
              <a:t>There are </a:t>
            </a:r>
            <a:r>
              <a:rPr b="1" lang="en-GB" sz="1200">
                <a:solidFill>
                  <a:srgbClr val="1155CC"/>
                </a:solidFill>
                <a:latin typeface="Times New Roman"/>
                <a:ea typeface="Times New Roman"/>
                <a:cs typeface="Times New Roman"/>
                <a:sym typeface="Times New Roman"/>
              </a:rPr>
              <a:t>three main types of list</a:t>
            </a:r>
            <a:r>
              <a:rPr lang="en-GB" sz="1200">
                <a:solidFill>
                  <a:srgbClr val="1155CC"/>
                </a:solidFill>
                <a:latin typeface="Times New Roman"/>
                <a:ea typeface="Times New Roman"/>
                <a:cs typeface="Times New Roman"/>
                <a:sym typeface="Times New Roman"/>
              </a:rPr>
              <a:t>s in HTML</a:t>
            </a:r>
            <a:endParaRPr sz="1200">
              <a:solidFill>
                <a:srgbClr val="1155CC"/>
              </a:solidFill>
              <a:latin typeface="Times New Roman"/>
              <a:ea typeface="Times New Roman"/>
              <a:cs typeface="Times New Roman"/>
              <a:sym typeface="Times New Roman"/>
            </a:endParaRPr>
          </a:p>
        </p:txBody>
      </p:sp>
      <p:sp>
        <p:nvSpPr>
          <p:cNvPr id="301" name="Google Shape;301;p43"/>
          <p:cNvSpPr txBox="1"/>
          <p:nvPr/>
        </p:nvSpPr>
        <p:spPr>
          <a:xfrm>
            <a:off x="194225" y="642150"/>
            <a:ext cx="6754800" cy="1006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GB" sz="1200" u="sng">
                <a:latin typeface="Times New Roman"/>
                <a:ea typeface="Times New Roman"/>
                <a:cs typeface="Times New Roman"/>
                <a:sym typeface="Times New Roman"/>
              </a:rPr>
              <a:t>Ordered Lists (&lt;ol&gt;):</a:t>
            </a:r>
            <a:endParaRPr b="1" sz="1200" u="sng">
              <a:latin typeface="Times New Roman"/>
              <a:ea typeface="Times New Roman"/>
              <a:cs typeface="Times New Roman"/>
              <a:sym typeface="Times New Roman"/>
            </a:endParaRPr>
          </a:p>
          <a:p>
            <a:pPr indent="-304800" lvl="0" marL="457200" rtl="0" algn="l">
              <a:lnSpc>
                <a:spcPct val="115000"/>
              </a:lnSpc>
              <a:spcBef>
                <a:spcPts val="0"/>
              </a:spcBef>
              <a:spcAft>
                <a:spcPts val="0"/>
              </a:spcAft>
              <a:buSzPts val="1200"/>
              <a:buFont typeface="Times New Roman"/>
              <a:buChar char="❏"/>
            </a:pPr>
            <a:r>
              <a:rPr lang="en-GB" sz="1200">
                <a:latin typeface="Times New Roman"/>
                <a:ea typeface="Times New Roman"/>
                <a:cs typeface="Times New Roman"/>
                <a:sym typeface="Times New Roman"/>
              </a:rPr>
              <a:t>Ordered lists are used when you want to display a list of items in a specific sequence or order, typically with numbers or letters indicating the order.</a:t>
            </a:r>
            <a:endParaRPr sz="1200">
              <a:latin typeface="Times New Roman"/>
              <a:ea typeface="Times New Roman"/>
              <a:cs typeface="Times New Roman"/>
              <a:sym typeface="Times New Roman"/>
            </a:endParaRPr>
          </a:p>
          <a:p>
            <a:pPr indent="-304800" lvl="0" marL="457200" rtl="0" algn="l">
              <a:lnSpc>
                <a:spcPct val="115000"/>
              </a:lnSpc>
              <a:spcBef>
                <a:spcPts val="0"/>
              </a:spcBef>
              <a:spcAft>
                <a:spcPts val="0"/>
              </a:spcAft>
              <a:buSzPts val="1200"/>
              <a:buFont typeface="Times New Roman"/>
              <a:buChar char="❏"/>
            </a:pPr>
            <a:r>
              <a:rPr lang="en-GB" sz="1200">
                <a:latin typeface="Times New Roman"/>
                <a:ea typeface="Times New Roman"/>
                <a:cs typeface="Times New Roman"/>
                <a:sym typeface="Times New Roman"/>
              </a:rPr>
              <a:t>Each list item is preceded by a number or letter. Here's an example of an ordered list:</a:t>
            </a:r>
            <a:endParaRPr sz="1200">
              <a:latin typeface="Times New Roman"/>
              <a:ea typeface="Times New Roman"/>
              <a:cs typeface="Times New Roman"/>
              <a:sym typeface="Times New Roman"/>
            </a:endParaRPr>
          </a:p>
        </p:txBody>
      </p:sp>
      <p:sp>
        <p:nvSpPr>
          <p:cNvPr id="302" name="Google Shape;302;p43"/>
          <p:cNvSpPr txBox="1"/>
          <p:nvPr/>
        </p:nvSpPr>
        <p:spPr>
          <a:xfrm>
            <a:off x="352175" y="1560200"/>
            <a:ext cx="1858800" cy="1366800"/>
          </a:xfrm>
          <a:prstGeom prst="rect">
            <a:avLst/>
          </a:prstGeom>
          <a:noFill/>
          <a:ln>
            <a:noFill/>
          </a:ln>
        </p:spPr>
        <p:txBody>
          <a:bodyPr anchorCtr="0" anchor="t" bIns="91425" lIns="91425" spcFirstLastPara="1" rIns="91425" wrap="square" tIns="91425">
            <a:spAutoFit/>
          </a:bodyPr>
          <a:lstStyle/>
          <a:p>
            <a:pPr indent="0" lvl="0" marL="0" rtl="0" algn="l">
              <a:lnSpc>
                <a:spcPct val="135000"/>
              </a:lnSpc>
              <a:spcBef>
                <a:spcPts val="0"/>
              </a:spcBef>
              <a:spcAft>
                <a:spcPts val="0"/>
              </a:spcAft>
              <a:buNone/>
            </a:pPr>
            <a:r>
              <a:rPr lang="en-GB" sz="1200">
                <a:solidFill>
                  <a:srgbClr val="F8F8F2"/>
                </a:solidFill>
                <a:highlight>
                  <a:srgbClr val="272822"/>
                </a:highlight>
                <a:latin typeface="Times New Roman"/>
                <a:ea typeface="Times New Roman"/>
                <a:cs typeface="Times New Roman"/>
                <a:sym typeface="Times New Roman"/>
              </a:rPr>
              <a:t>        &lt;</a:t>
            </a:r>
            <a:r>
              <a:rPr lang="en-GB" sz="1200">
                <a:solidFill>
                  <a:srgbClr val="F92672"/>
                </a:solidFill>
                <a:highlight>
                  <a:srgbClr val="272822"/>
                </a:highlight>
                <a:latin typeface="Times New Roman"/>
                <a:ea typeface="Times New Roman"/>
                <a:cs typeface="Times New Roman"/>
                <a:sym typeface="Times New Roman"/>
              </a:rPr>
              <a:t>ol</a:t>
            </a:r>
            <a:r>
              <a:rPr lang="en-GB" sz="1200">
                <a:solidFill>
                  <a:srgbClr val="F8F8F2"/>
                </a:solidFill>
                <a:highlight>
                  <a:srgbClr val="272822"/>
                </a:highlight>
                <a:latin typeface="Times New Roman"/>
                <a:ea typeface="Times New Roman"/>
                <a:cs typeface="Times New Roman"/>
                <a:sym typeface="Times New Roman"/>
              </a:rPr>
              <a:t>&gt;</a:t>
            </a:r>
            <a:endParaRPr sz="1200">
              <a:solidFill>
                <a:srgbClr val="F8F8F2"/>
              </a:solidFill>
              <a:highlight>
                <a:srgbClr val="272822"/>
              </a:highlight>
              <a:latin typeface="Times New Roman"/>
              <a:ea typeface="Times New Roman"/>
              <a:cs typeface="Times New Roman"/>
              <a:sym typeface="Times New Roman"/>
            </a:endParaRPr>
          </a:p>
          <a:p>
            <a:pPr indent="0" lvl="0" marL="0" rtl="0" algn="l">
              <a:lnSpc>
                <a:spcPct val="135000"/>
              </a:lnSpc>
              <a:spcBef>
                <a:spcPts val="0"/>
              </a:spcBef>
              <a:spcAft>
                <a:spcPts val="0"/>
              </a:spcAft>
              <a:buNone/>
            </a:pPr>
            <a:r>
              <a:rPr lang="en-GB" sz="1200">
                <a:solidFill>
                  <a:srgbClr val="F8F8F2"/>
                </a:solidFill>
                <a:highlight>
                  <a:srgbClr val="272822"/>
                </a:highlight>
                <a:latin typeface="Times New Roman"/>
                <a:ea typeface="Times New Roman"/>
                <a:cs typeface="Times New Roman"/>
                <a:sym typeface="Times New Roman"/>
              </a:rPr>
              <a:t>            &lt;</a:t>
            </a:r>
            <a:r>
              <a:rPr lang="en-GB" sz="1200">
                <a:solidFill>
                  <a:srgbClr val="F92672"/>
                </a:solidFill>
                <a:highlight>
                  <a:srgbClr val="272822"/>
                </a:highlight>
                <a:latin typeface="Times New Roman"/>
                <a:ea typeface="Times New Roman"/>
                <a:cs typeface="Times New Roman"/>
                <a:sym typeface="Times New Roman"/>
              </a:rPr>
              <a:t>li</a:t>
            </a:r>
            <a:r>
              <a:rPr lang="en-GB" sz="1200">
                <a:solidFill>
                  <a:srgbClr val="F8F8F2"/>
                </a:solidFill>
                <a:highlight>
                  <a:srgbClr val="272822"/>
                </a:highlight>
                <a:latin typeface="Times New Roman"/>
                <a:ea typeface="Times New Roman"/>
                <a:cs typeface="Times New Roman"/>
                <a:sym typeface="Times New Roman"/>
              </a:rPr>
              <a:t>&gt;Angular&lt;/</a:t>
            </a:r>
            <a:r>
              <a:rPr lang="en-GB" sz="1200">
                <a:solidFill>
                  <a:srgbClr val="F92672"/>
                </a:solidFill>
                <a:highlight>
                  <a:srgbClr val="272822"/>
                </a:highlight>
                <a:latin typeface="Times New Roman"/>
                <a:ea typeface="Times New Roman"/>
                <a:cs typeface="Times New Roman"/>
                <a:sym typeface="Times New Roman"/>
              </a:rPr>
              <a:t>li</a:t>
            </a:r>
            <a:r>
              <a:rPr lang="en-GB" sz="1200">
                <a:solidFill>
                  <a:srgbClr val="F8F8F2"/>
                </a:solidFill>
                <a:highlight>
                  <a:srgbClr val="272822"/>
                </a:highlight>
                <a:latin typeface="Times New Roman"/>
                <a:ea typeface="Times New Roman"/>
                <a:cs typeface="Times New Roman"/>
                <a:sym typeface="Times New Roman"/>
              </a:rPr>
              <a:t>&gt;</a:t>
            </a:r>
            <a:endParaRPr sz="1200">
              <a:solidFill>
                <a:srgbClr val="F8F8F2"/>
              </a:solidFill>
              <a:highlight>
                <a:srgbClr val="272822"/>
              </a:highlight>
              <a:latin typeface="Times New Roman"/>
              <a:ea typeface="Times New Roman"/>
              <a:cs typeface="Times New Roman"/>
              <a:sym typeface="Times New Roman"/>
            </a:endParaRPr>
          </a:p>
          <a:p>
            <a:pPr indent="0" lvl="0" marL="0" rtl="0" algn="l">
              <a:lnSpc>
                <a:spcPct val="135000"/>
              </a:lnSpc>
              <a:spcBef>
                <a:spcPts val="0"/>
              </a:spcBef>
              <a:spcAft>
                <a:spcPts val="0"/>
              </a:spcAft>
              <a:buNone/>
            </a:pPr>
            <a:r>
              <a:rPr lang="en-GB" sz="1200">
                <a:solidFill>
                  <a:srgbClr val="F8F8F2"/>
                </a:solidFill>
                <a:highlight>
                  <a:srgbClr val="272822"/>
                </a:highlight>
                <a:latin typeface="Times New Roman"/>
                <a:ea typeface="Times New Roman"/>
                <a:cs typeface="Times New Roman"/>
                <a:sym typeface="Times New Roman"/>
              </a:rPr>
              <a:t>            &lt;</a:t>
            </a:r>
            <a:r>
              <a:rPr lang="en-GB" sz="1200">
                <a:solidFill>
                  <a:srgbClr val="F92672"/>
                </a:solidFill>
                <a:highlight>
                  <a:srgbClr val="272822"/>
                </a:highlight>
                <a:latin typeface="Times New Roman"/>
                <a:ea typeface="Times New Roman"/>
                <a:cs typeface="Times New Roman"/>
                <a:sym typeface="Times New Roman"/>
              </a:rPr>
              <a:t>li</a:t>
            </a:r>
            <a:r>
              <a:rPr lang="en-GB" sz="1200">
                <a:solidFill>
                  <a:srgbClr val="F8F8F2"/>
                </a:solidFill>
                <a:highlight>
                  <a:srgbClr val="272822"/>
                </a:highlight>
                <a:latin typeface="Times New Roman"/>
                <a:ea typeface="Times New Roman"/>
                <a:cs typeface="Times New Roman"/>
                <a:sym typeface="Times New Roman"/>
              </a:rPr>
              <a:t>&gt;React JS&lt;/</a:t>
            </a:r>
            <a:r>
              <a:rPr lang="en-GB" sz="1200">
                <a:solidFill>
                  <a:srgbClr val="F92672"/>
                </a:solidFill>
                <a:highlight>
                  <a:srgbClr val="272822"/>
                </a:highlight>
                <a:latin typeface="Times New Roman"/>
                <a:ea typeface="Times New Roman"/>
                <a:cs typeface="Times New Roman"/>
                <a:sym typeface="Times New Roman"/>
              </a:rPr>
              <a:t>li</a:t>
            </a:r>
            <a:r>
              <a:rPr lang="en-GB" sz="1200">
                <a:solidFill>
                  <a:srgbClr val="F8F8F2"/>
                </a:solidFill>
                <a:highlight>
                  <a:srgbClr val="272822"/>
                </a:highlight>
                <a:latin typeface="Times New Roman"/>
                <a:ea typeface="Times New Roman"/>
                <a:cs typeface="Times New Roman"/>
                <a:sym typeface="Times New Roman"/>
              </a:rPr>
              <a:t>&gt;</a:t>
            </a:r>
            <a:endParaRPr sz="1200">
              <a:solidFill>
                <a:srgbClr val="F8F8F2"/>
              </a:solidFill>
              <a:highlight>
                <a:srgbClr val="272822"/>
              </a:highlight>
              <a:latin typeface="Times New Roman"/>
              <a:ea typeface="Times New Roman"/>
              <a:cs typeface="Times New Roman"/>
              <a:sym typeface="Times New Roman"/>
            </a:endParaRPr>
          </a:p>
          <a:p>
            <a:pPr indent="0" lvl="0" marL="0" rtl="0" algn="l">
              <a:lnSpc>
                <a:spcPct val="135000"/>
              </a:lnSpc>
              <a:spcBef>
                <a:spcPts val="0"/>
              </a:spcBef>
              <a:spcAft>
                <a:spcPts val="0"/>
              </a:spcAft>
              <a:buNone/>
            </a:pPr>
            <a:r>
              <a:rPr lang="en-GB" sz="1200">
                <a:solidFill>
                  <a:srgbClr val="F8F8F2"/>
                </a:solidFill>
                <a:highlight>
                  <a:srgbClr val="272822"/>
                </a:highlight>
                <a:latin typeface="Times New Roman"/>
                <a:ea typeface="Times New Roman"/>
                <a:cs typeface="Times New Roman"/>
                <a:sym typeface="Times New Roman"/>
              </a:rPr>
              <a:t>            &lt;</a:t>
            </a:r>
            <a:r>
              <a:rPr lang="en-GB" sz="1200">
                <a:solidFill>
                  <a:srgbClr val="F92672"/>
                </a:solidFill>
                <a:highlight>
                  <a:srgbClr val="272822"/>
                </a:highlight>
                <a:latin typeface="Times New Roman"/>
                <a:ea typeface="Times New Roman"/>
                <a:cs typeface="Times New Roman"/>
                <a:sym typeface="Times New Roman"/>
              </a:rPr>
              <a:t>li</a:t>
            </a:r>
            <a:r>
              <a:rPr lang="en-GB" sz="1200">
                <a:solidFill>
                  <a:srgbClr val="F8F8F2"/>
                </a:solidFill>
                <a:highlight>
                  <a:srgbClr val="272822"/>
                </a:highlight>
                <a:latin typeface="Times New Roman"/>
                <a:ea typeface="Times New Roman"/>
                <a:cs typeface="Times New Roman"/>
                <a:sym typeface="Times New Roman"/>
              </a:rPr>
              <a:t>&gt;Vue JS&lt;/</a:t>
            </a:r>
            <a:r>
              <a:rPr lang="en-GB" sz="1200">
                <a:solidFill>
                  <a:srgbClr val="F92672"/>
                </a:solidFill>
                <a:highlight>
                  <a:srgbClr val="272822"/>
                </a:highlight>
                <a:latin typeface="Times New Roman"/>
                <a:ea typeface="Times New Roman"/>
                <a:cs typeface="Times New Roman"/>
                <a:sym typeface="Times New Roman"/>
              </a:rPr>
              <a:t>li</a:t>
            </a:r>
            <a:r>
              <a:rPr lang="en-GB" sz="1200">
                <a:solidFill>
                  <a:srgbClr val="F8F8F2"/>
                </a:solidFill>
                <a:highlight>
                  <a:srgbClr val="272822"/>
                </a:highlight>
                <a:latin typeface="Times New Roman"/>
                <a:ea typeface="Times New Roman"/>
                <a:cs typeface="Times New Roman"/>
                <a:sym typeface="Times New Roman"/>
              </a:rPr>
              <a:t>&gt;</a:t>
            </a:r>
            <a:endParaRPr sz="1200">
              <a:solidFill>
                <a:srgbClr val="F8F8F2"/>
              </a:solidFill>
              <a:highlight>
                <a:srgbClr val="272822"/>
              </a:highlight>
              <a:latin typeface="Times New Roman"/>
              <a:ea typeface="Times New Roman"/>
              <a:cs typeface="Times New Roman"/>
              <a:sym typeface="Times New Roman"/>
            </a:endParaRPr>
          </a:p>
          <a:p>
            <a:pPr indent="0" lvl="0" marL="0" rtl="0" algn="l">
              <a:lnSpc>
                <a:spcPct val="135000"/>
              </a:lnSpc>
              <a:spcBef>
                <a:spcPts val="0"/>
              </a:spcBef>
              <a:spcAft>
                <a:spcPts val="0"/>
              </a:spcAft>
              <a:buNone/>
            </a:pPr>
            <a:r>
              <a:rPr lang="en-GB" sz="1200">
                <a:solidFill>
                  <a:srgbClr val="F8F8F2"/>
                </a:solidFill>
                <a:highlight>
                  <a:srgbClr val="272822"/>
                </a:highlight>
                <a:latin typeface="Times New Roman"/>
                <a:ea typeface="Times New Roman"/>
                <a:cs typeface="Times New Roman"/>
                <a:sym typeface="Times New Roman"/>
              </a:rPr>
              <a:t>          &lt;/</a:t>
            </a:r>
            <a:r>
              <a:rPr lang="en-GB" sz="1200">
                <a:solidFill>
                  <a:srgbClr val="F92672"/>
                </a:solidFill>
                <a:highlight>
                  <a:srgbClr val="272822"/>
                </a:highlight>
                <a:latin typeface="Times New Roman"/>
                <a:ea typeface="Times New Roman"/>
                <a:cs typeface="Times New Roman"/>
                <a:sym typeface="Times New Roman"/>
              </a:rPr>
              <a:t>ol</a:t>
            </a:r>
            <a:r>
              <a:rPr lang="en-GB" sz="1200">
                <a:solidFill>
                  <a:srgbClr val="F8F8F2"/>
                </a:solidFill>
                <a:highlight>
                  <a:srgbClr val="272822"/>
                </a:highlight>
                <a:latin typeface="Times New Roman"/>
                <a:ea typeface="Times New Roman"/>
                <a:cs typeface="Times New Roman"/>
                <a:sym typeface="Times New Roman"/>
              </a:rPr>
              <a:t>&gt;</a:t>
            </a:r>
            <a:endParaRPr sz="1200">
              <a:solidFill>
                <a:srgbClr val="F8F8F2"/>
              </a:solidFill>
              <a:highlight>
                <a:srgbClr val="272822"/>
              </a:highlight>
              <a:latin typeface="Times New Roman"/>
              <a:ea typeface="Times New Roman"/>
              <a:cs typeface="Times New Roman"/>
              <a:sym typeface="Times New Roman"/>
            </a:endParaRPr>
          </a:p>
        </p:txBody>
      </p:sp>
      <p:pic>
        <p:nvPicPr>
          <p:cNvPr id="303" name="Google Shape;303;p43"/>
          <p:cNvPicPr preferRelativeResize="0"/>
          <p:nvPr/>
        </p:nvPicPr>
        <p:blipFill>
          <a:blip r:embed="rId3">
            <a:alphaModFix/>
          </a:blip>
          <a:stretch>
            <a:fillRect/>
          </a:stretch>
        </p:blipFill>
        <p:spPr>
          <a:xfrm>
            <a:off x="2162988" y="1648650"/>
            <a:ext cx="1526075" cy="1189900"/>
          </a:xfrm>
          <a:prstGeom prst="rect">
            <a:avLst/>
          </a:prstGeom>
          <a:noFill/>
          <a:ln>
            <a:noFill/>
          </a:ln>
        </p:spPr>
      </p:pic>
      <p:sp>
        <p:nvSpPr>
          <p:cNvPr id="304" name="Google Shape;304;p43"/>
          <p:cNvSpPr txBox="1"/>
          <p:nvPr/>
        </p:nvSpPr>
        <p:spPr>
          <a:xfrm>
            <a:off x="6144625" y="1241300"/>
            <a:ext cx="2859000" cy="1662300"/>
          </a:xfrm>
          <a:prstGeom prst="rect">
            <a:avLst/>
          </a:prstGeom>
          <a:noFill/>
          <a:ln>
            <a:noFill/>
          </a:ln>
        </p:spPr>
        <p:txBody>
          <a:bodyPr anchorCtr="0" anchor="t" bIns="91425" lIns="91425" spcFirstLastPara="1" rIns="91425" wrap="square" tIns="91425">
            <a:spAutoFit/>
          </a:bodyPr>
          <a:lstStyle/>
          <a:p>
            <a:pPr indent="0" lvl="0" marL="0" rtl="0" algn="l">
              <a:lnSpc>
                <a:spcPct val="135000"/>
              </a:lnSpc>
              <a:spcBef>
                <a:spcPts val="0"/>
              </a:spcBef>
              <a:spcAft>
                <a:spcPts val="0"/>
              </a:spcAft>
              <a:buNone/>
            </a:pPr>
            <a:r>
              <a:rPr lang="en-GB" sz="1200">
                <a:solidFill>
                  <a:srgbClr val="F8F8F2"/>
                </a:solidFill>
                <a:highlight>
                  <a:srgbClr val="272822"/>
                </a:highlight>
                <a:latin typeface="Times New Roman"/>
                <a:ea typeface="Times New Roman"/>
                <a:cs typeface="Times New Roman"/>
                <a:sym typeface="Times New Roman"/>
              </a:rPr>
              <a:t>    </a:t>
            </a:r>
            <a:r>
              <a:rPr lang="en-GB" sz="1500">
                <a:solidFill>
                  <a:srgbClr val="F8F8F2"/>
                </a:solidFill>
                <a:highlight>
                  <a:srgbClr val="272822"/>
                </a:highlight>
              </a:rPr>
              <a:t>          &lt;</a:t>
            </a:r>
            <a:r>
              <a:rPr lang="en-GB" sz="1500">
                <a:solidFill>
                  <a:srgbClr val="F92672"/>
                </a:solidFill>
                <a:highlight>
                  <a:srgbClr val="272822"/>
                </a:highlight>
              </a:rPr>
              <a:t>ol</a:t>
            </a:r>
            <a:r>
              <a:rPr lang="en-GB" sz="1500">
                <a:solidFill>
                  <a:srgbClr val="F8F8F2"/>
                </a:solidFill>
                <a:highlight>
                  <a:srgbClr val="272822"/>
                </a:highlight>
              </a:rPr>
              <a:t> </a:t>
            </a:r>
            <a:r>
              <a:rPr lang="en-GB" sz="1500">
                <a:solidFill>
                  <a:srgbClr val="A6E22E"/>
                </a:solidFill>
                <a:highlight>
                  <a:srgbClr val="272822"/>
                </a:highlight>
              </a:rPr>
              <a:t>type</a:t>
            </a:r>
            <a:r>
              <a:rPr lang="en-GB" sz="1500">
                <a:solidFill>
                  <a:srgbClr val="F8F8F2"/>
                </a:solidFill>
                <a:highlight>
                  <a:srgbClr val="272822"/>
                </a:highlight>
              </a:rPr>
              <a:t>=</a:t>
            </a:r>
            <a:r>
              <a:rPr lang="en-GB" sz="1500">
                <a:solidFill>
                  <a:srgbClr val="E6DB74"/>
                </a:solidFill>
                <a:highlight>
                  <a:srgbClr val="272822"/>
                </a:highlight>
              </a:rPr>
              <a:t>"A"</a:t>
            </a:r>
            <a:r>
              <a:rPr lang="en-GB" sz="1500">
                <a:solidFill>
                  <a:srgbClr val="F8F8F2"/>
                </a:solidFill>
                <a:highlight>
                  <a:srgbClr val="272822"/>
                </a:highlight>
              </a:rPr>
              <a:t> </a:t>
            </a:r>
            <a:r>
              <a:rPr lang="en-GB" sz="1500">
                <a:solidFill>
                  <a:srgbClr val="A6E22E"/>
                </a:solidFill>
                <a:highlight>
                  <a:srgbClr val="272822"/>
                </a:highlight>
              </a:rPr>
              <a:t>start</a:t>
            </a:r>
            <a:r>
              <a:rPr lang="en-GB" sz="1500">
                <a:solidFill>
                  <a:srgbClr val="F8F8F2"/>
                </a:solidFill>
                <a:highlight>
                  <a:srgbClr val="272822"/>
                </a:highlight>
              </a:rPr>
              <a:t>=</a:t>
            </a:r>
            <a:r>
              <a:rPr lang="en-GB" sz="1500">
                <a:solidFill>
                  <a:srgbClr val="E6DB74"/>
                </a:solidFill>
                <a:highlight>
                  <a:srgbClr val="272822"/>
                </a:highlight>
              </a:rPr>
              <a:t>"5"</a:t>
            </a:r>
            <a:r>
              <a:rPr lang="en-GB" sz="1500">
                <a:solidFill>
                  <a:srgbClr val="F8F8F2"/>
                </a:solidFill>
                <a:highlight>
                  <a:srgbClr val="272822"/>
                </a:highlight>
              </a:rPr>
              <a:t>&gt;</a:t>
            </a:r>
            <a:endParaRPr sz="1500">
              <a:solidFill>
                <a:srgbClr val="F8F8F2"/>
              </a:solidFill>
              <a:highlight>
                <a:srgbClr val="272822"/>
              </a:highlight>
            </a:endParaRPr>
          </a:p>
          <a:p>
            <a:pPr indent="0" lvl="0" marL="0" rtl="0" algn="l">
              <a:lnSpc>
                <a:spcPct val="135000"/>
              </a:lnSpc>
              <a:spcBef>
                <a:spcPts val="0"/>
              </a:spcBef>
              <a:spcAft>
                <a:spcPts val="0"/>
              </a:spcAft>
              <a:buNone/>
            </a:pPr>
            <a:r>
              <a:rPr lang="en-GB" sz="1500">
                <a:solidFill>
                  <a:srgbClr val="F8F8F2"/>
                </a:solidFill>
                <a:highlight>
                  <a:srgbClr val="272822"/>
                </a:highlight>
              </a:rPr>
              <a:t>            &lt;</a:t>
            </a:r>
            <a:r>
              <a:rPr lang="en-GB" sz="1500">
                <a:solidFill>
                  <a:srgbClr val="F92672"/>
                </a:solidFill>
                <a:highlight>
                  <a:srgbClr val="272822"/>
                </a:highlight>
              </a:rPr>
              <a:t>li</a:t>
            </a:r>
            <a:r>
              <a:rPr lang="en-GB" sz="1500">
                <a:solidFill>
                  <a:srgbClr val="F8F8F2"/>
                </a:solidFill>
                <a:highlight>
                  <a:srgbClr val="272822"/>
                </a:highlight>
              </a:rPr>
              <a:t>&gt;Coffee&lt;/</a:t>
            </a:r>
            <a:r>
              <a:rPr lang="en-GB" sz="1500">
                <a:solidFill>
                  <a:srgbClr val="F92672"/>
                </a:solidFill>
                <a:highlight>
                  <a:srgbClr val="272822"/>
                </a:highlight>
              </a:rPr>
              <a:t>li</a:t>
            </a:r>
            <a:r>
              <a:rPr lang="en-GB" sz="1500">
                <a:solidFill>
                  <a:srgbClr val="F8F8F2"/>
                </a:solidFill>
                <a:highlight>
                  <a:srgbClr val="272822"/>
                </a:highlight>
              </a:rPr>
              <a:t>&gt;</a:t>
            </a:r>
            <a:endParaRPr sz="1500">
              <a:solidFill>
                <a:srgbClr val="F8F8F2"/>
              </a:solidFill>
              <a:highlight>
                <a:srgbClr val="272822"/>
              </a:highlight>
            </a:endParaRPr>
          </a:p>
          <a:p>
            <a:pPr indent="0" lvl="0" marL="0" rtl="0" algn="l">
              <a:lnSpc>
                <a:spcPct val="135000"/>
              </a:lnSpc>
              <a:spcBef>
                <a:spcPts val="0"/>
              </a:spcBef>
              <a:spcAft>
                <a:spcPts val="0"/>
              </a:spcAft>
              <a:buNone/>
            </a:pPr>
            <a:r>
              <a:rPr lang="en-GB" sz="1500">
                <a:solidFill>
                  <a:srgbClr val="F8F8F2"/>
                </a:solidFill>
                <a:highlight>
                  <a:srgbClr val="272822"/>
                </a:highlight>
              </a:rPr>
              <a:t>            &lt;</a:t>
            </a:r>
            <a:r>
              <a:rPr lang="en-GB" sz="1500">
                <a:solidFill>
                  <a:srgbClr val="F92672"/>
                </a:solidFill>
                <a:highlight>
                  <a:srgbClr val="272822"/>
                </a:highlight>
              </a:rPr>
              <a:t>li</a:t>
            </a:r>
            <a:r>
              <a:rPr lang="en-GB" sz="1500">
                <a:solidFill>
                  <a:srgbClr val="F8F8F2"/>
                </a:solidFill>
                <a:highlight>
                  <a:srgbClr val="272822"/>
                </a:highlight>
              </a:rPr>
              <a:t>&gt;Tea&lt;/</a:t>
            </a:r>
            <a:r>
              <a:rPr lang="en-GB" sz="1500">
                <a:solidFill>
                  <a:srgbClr val="F92672"/>
                </a:solidFill>
                <a:highlight>
                  <a:srgbClr val="272822"/>
                </a:highlight>
              </a:rPr>
              <a:t>li</a:t>
            </a:r>
            <a:r>
              <a:rPr lang="en-GB" sz="1500">
                <a:solidFill>
                  <a:srgbClr val="F8F8F2"/>
                </a:solidFill>
                <a:highlight>
                  <a:srgbClr val="272822"/>
                </a:highlight>
              </a:rPr>
              <a:t>&gt;</a:t>
            </a:r>
            <a:endParaRPr sz="1500">
              <a:solidFill>
                <a:srgbClr val="F8F8F2"/>
              </a:solidFill>
              <a:highlight>
                <a:srgbClr val="272822"/>
              </a:highlight>
            </a:endParaRPr>
          </a:p>
          <a:p>
            <a:pPr indent="0" lvl="0" marL="0" rtl="0" algn="l">
              <a:lnSpc>
                <a:spcPct val="135000"/>
              </a:lnSpc>
              <a:spcBef>
                <a:spcPts val="0"/>
              </a:spcBef>
              <a:spcAft>
                <a:spcPts val="0"/>
              </a:spcAft>
              <a:buNone/>
            </a:pPr>
            <a:r>
              <a:rPr lang="en-GB" sz="1500">
                <a:solidFill>
                  <a:srgbClr val="F8F8F2"/>
                </a:solidFill>
                <a:highlight>
                  <a:srgbClr val="272822"/>
                </a:highlight>
              </a:rPr>
              <a:t>            &lt;</a:t>
            </a:r>
            <a:r>
              <a:rPr lang="en-GB" sz="1500">
                <a:solidFill>
                  <a:srgbClr val="F92672"/>
                </a:solidFill>
                <a:highlight>
                  <a:srgbClr val="272822"/>
                </a:highlight>
              </a:rPr>
              <a:t>li</a:t>
            </a:r>
            <a:r>
              <a:rPr lang="en-GB" sz="1500">
                <a:solidFill>
                  <a:srgbClr val="F8F8F2"/>
                </a:solidFill>
                <a:highlight>
                  <a:srgbClr val="272822"/>
                </a:highlight>
              </a:rPr>
              <a:t>&gt;Milk&lt;/</a:t>
            </a:r>
            <a:r>
              <a:rPr lang="en-GB" sz="1500">
                <a:solidFill>
                  <a:srgbClr val="F92672"/>
                </a:solidFill>
                <a:highlight>
                  <a:srgbClr val="272822"/>
                </a:highlight>
              </a:rPr>
              <a:t>li</a:t>
            </a:r>
            <a:r>
              <a:rPr lang="en-GB" sz="1500">
                <a:solidFill>
                  <a:srgbClr val="F8F8F2"/>
                </a:solidFill>
                <a:highlight>
                  <a:srgbClr val="272822"/>
                </a:highlight>
              </a:rPr>
              <a:t>&gt;</a:t>
            </a:r>
            <a:endParaRPr sz="1500">
              <a:solidFill>
                <a:srgbClr val="F8F8F2"/>
              </a:solidFill>
              <a:highlight>
                <a:srgbClr val="272822"/>
              </a:highlight>
            </a:endParaRPr>
          </a:p>
          <a:p>
            <a:pPr indent="0" lvl="0" marL="0" rtl="0" algn="l">
              <a:lnSpc>
                <a:spcPct val="135000"/>
              </a:lnSpc>
              <a:spcBef>
                <a:spcPts val="0"/>
              </a:spcBef>
              <a:spcAft>
                <a:spcPts val="0"/>
              </a:spcAft>
              <a:buNone/>
            </a:pPr>
            <a:r>
              <a:rPr lang="en-GB" sz="1500">
                <a:solidFill>
                  <a:srgbClr val="F8F8F2"/>
                </a:solidFill>
                <a:highlight>
                  <a:srgbClr val="272822"/>
                </a:highlight>
              </a:rPr>
              <a:t>          &lt;/</a:t>
            </a:r>
            <a:r>
              <a:rPr lang="en-GB" sz="1500">
                <a:solidFill>
                  <a:srgbClr val="F92672"/>
                </a:solidFill>
                <a:highlight>
                  <a:srgbClr val="272822"/>
                </a:highlight>
              </a:rPr>
              <a:t>ol</a:t>
            </a:r>
            <a:r>
              <a:rPr lang="en-GB" sz="1500">
                <a:solidFill>
                  <a:srgbClr val="F8F8F2"/>
                </a:solidFill>
                <a:highlight>
                  <a:srgbClr val="272822"/>
                </a:highlight>
              </a:rPr>
              <a:t>&gt;</a:t>
            </a:r>
            <a:endParaRPr sz="1200">
              <a:solidFill>
                <a:srgbClr val="F8F8F2"/>
              </a:solidFill>
              <a:highlight>
                <a:srgbClr val="272822"/>
              </a:highlight>
              <a:latin typeface="Times New Roman"/>
              <a:ea typeface="Times New Roman"/>
              <a:cs typeface="Times New Roman"/>
              <a:sym typeface="Times New Roman"/>
            </a:endParaRPr>
          </a:p>
        </p:txBody>
      </p:sp>
      <p:pic>
        <p:nvPicPr>
          <p:cNvPr id="305" name="Google Shape;305;p43"/>
          <p:cNvPicPr preferRelativeResize="0"/>
          <p:nvPr/>
        </p:nvPicPr>
        <p:blipFill>
          <a:blip r:embed="rId4">
            <a:alphaModFix/>
          </a:blip>
          <a:stretch>
            <a:fillRect/>
          </a:stretch>
        </p:blipFill>
        <p:spPr>
          <a:xfrm>
            <a:off x="6322400" y="2927000"/>
            <a:ext cx="1543050" cy="1504950"/>
          </a:xfrm>
          <a:prstGeom prst="rect">
            <a:avLst/>
          </a:prstGeom>
          <a:noFill/>
          <a:ln>
            <a:noFill/>
          </a:ln>
        </p:spPr>
      </p:pic>
      <p:pic>
        <p:nvPicPr>
          <p:cNvPr id="306" name="Google Shape;306;p43"/>
          <p:cNvPicPr preferRelativeResize="0"/>
          <p:nvPr/>
        </p:nvPicPr>
        <p:blipFill>
          <a:blip r:embed="rId5">
            <a:alphaModFix/>
          </a:blip>
          <a:stretch>
            <a:fillRect/>
          </a:stretch>
        </p:blipFill>
        <p:spPr>
          <a:xfrm>
            <a:off x="151525" y="2938850"/>
            <a:ext cx="5773101" cy="2068851"/>
          </a:xfrm>
          <a:prstGeom prst="rect">
            <a:avLst/>
          </a:prstGeom>
          <a:noFill/>
          <a:ln>
            <a:noFill/>
          </a:ln>
        </p:spPr>
      </p:pic>
      <p:grpSp>
        <p:nvGrpSpPr>
          <p:cNvPr id="307" name="Google Shape;307;p43"/>
          <p:cNvGrpSpPr/>
          <p:nvPr/>
        </p:nvGrpSpPr>
        <p:grpSpPr>
          <a:xfrm>
            <a:off x="7151025" y="4365200"/>
            <a:ext cx="1982285" cy="728400"/>
            <a:chOff x="6741675" y="4376900"/>
            <a:chExt cx="2544000" cy="728400"/>
          </a:xfrm>
        </p:grpSpPr>
        <p:sp>
          <p:nvSpPr>
            <p:cNvPr id="308" name="Google Shape;308;p43"/>
            <p:cNvSpPr/>
            <p:nvPr/>
          </p:nvSpPr>
          <p:spPr>
            <a:xfrm>
              <a:off x="6741675" y="4376900"/>
              <a:ext cx="2544000" cy="7284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309" name="Google Shape;309;p43"/>
            <p:cNvSpPr txBox="1"/>
            <p:nvPr/>
          </p:nvSpPr>
          <p:spPr>
            <a:xfrm>
              <a:off x="7166500" y="4541000"/>
              <a:ext cx="148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a:latin typeface="Open Sans"/>
                  <a:ea typeface="Open Sans"/>
                  <a:cs typeface="Open Sans"/>
                  <a:sym typeface="Open Sans"/>
                </a:rPr>
                <a:t>Continues </a:t>
              </a:r>
              <a:endParaRPr b="1">
                <a:latin typeface="Open Sans"/>
                <a:ea typeface="Open Sans"/>
                <a:cs typeface="Open Sans"/>
                <a:sym typeface="Open Sans"/>
              </a:endParaRPr>
            </a:p>
          </p:txBody>
        </p:sp>
      </p:gr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44"/>
          <p:cNvSpPr txBox="1"/>
          <p:nvPr/>
        </p:nvSpPr>
        <p:spPr>
          <a:xfrm>
            <a:off x="140875" y="172625"/>
            <a:ext cx="6754800" cy="794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GB" sz="1200" u="sng">
                <a:latin typeface="Times New Roman"/>
                <a:ea typeface="Times New Roman"/>
                <a:cs typeface="Times New Roman"/>
                <a:sym typeface="Times New Roman"/>
              </a:rPr>
              <a:t>Unordered </a:t>
            </a:r>
            <a:r>
              <a:rPr b="1" lang="en-GB" sz="1200" u="sng">
                <a:latin typeface="Times New Roman"/>
                <a:ea typeface="Times New Roman"/>
                <a:cs typeface="Times New Roman"/>
                <a:sym typeface="Times New Roman"/>
              </a:rPr>
              <a:t>Lists (&lt;ul&gt;):</a:t>
            </a:r>
            <a:endParaRPr b="1" sz="1200" u="sng">
              <a:latin typeface="Times New Roman"/>
              <a:ea typeface="Times New Roman"/>
              <a:cs typeface="Times New Roman"/>
              <a:sym typeface="Times New Roman"/>
            </a:endParaRPr>
          </a:p>
          <a:p>
            <a:pPr indent="-304800" lvl="0" marL="457200" rtl="0" algn="l">
              <a:lnSpc>
                <a:spcPct val="115000"/>
              </a:lnSpc>
              <a:spcBef>
                <a:spcPts val="0"/>
              </a:spcBef>
              <a:spcAft>
                <a:spcPts val="0"/>
              </a:spcAft>
              <a:buSzPts val="1200"/>
              <a:buFont typeface="Times New Roman"/>
              <a:buChar char="❏"/>
            </a:pPr>
            <a:r>
              <a:rPr lang="en-GB" sz="1200">
                <a:latin typeface="Times New Roman"/>
                <a:ea typeface="Times New Roman"/>
                <a:cs typeface="Times New Roman"/>
                <a:sym typeface="Times New Roman"/>
              </a:rPr>
              <a:t>Unordered lists are used for lists of items that do not have a specific order.</a:t>
            </a:r>
            <a:endParaRPr sz="1200">
              <a:latin typeface="Times New Roman"/>
              <a:ea typeface="Times New Roman"/>
              <a:cs typeface="Times New Roman"/>
              <a:sym typeface="Times New Roman"/>
            </a:endParaRPr>
          </a:p>
          <a:p>
            <a:pPr indent="-304800" lvl="0" marL="457200" rtl="0" algn="l">
              <a:lnSpc>
                <a:spcPct val="115000"/>
              </a:lnSpc>
              <a:spcBef>
                <a:spcPts val="0"/>
              </a:spcBef>
              <a:spcAft>
                <a:spcPts val="0"/>
              </a:spcAft>
              <a:buSzPts val="1200"/>
              <a:buFont typeface="Times New Roman"/>
              <a:buChar char="❏"/>
            </a:pPr>
            <a:r>
              <a:rPr lang="en-GB" sz="1200">
                <a:latin typeface="Times New Roman"/>
                <a:ea typeface="Times New Roman"/>
                <a:cs typeface="Times New Roman"/>
                <a:sym typeface="Times New Roman"/>
              </a:rPr>
              <a:t>Typically, they are displayed with bullet points.</a:t>
            </a:r>
            <a:endParaRPr sz="1200">
              <a:latin typeface="Times New Roman"/>
              <a:ea typeface="Times New Roman"/>
              <a:cs typeface="Times New Roman"/>
              <a:sym typeface="Times New Roman"/>
            </a:endParaRPr>
          </a:p>
        </p:txBody>
      </p:sp>
      <p:sp>
        <p:nvSpPr>
          <p:cNvPr id="315" name="Google Shape;315;p44"/>
          <p:cNvSpPr txBox="1"/>
          <p:nvPr/>
        </p:nvSpPr>
        <p:spPr>
          <a:xfrm>
            <a:off x="140875" y="966725"/>
            <a:ext cx="2667900" cy="1662300"/>
          </a:xfrm>
          <a:prstGeom prst="rect">
            <a:avLst/>
          </a:prstGeom>
          <a:noFill/>
          <a:ln>
            <a:noFill/>
          </a:ln>
        </p:spPr>
        <p:txBody>
          <a:bodyPr anchorCtr="0" anchor="t" bIns="91425" lIns="91425" spcFirstLastPara="1" rIns="91425" wrap="square" tIns="91425">
            <a:spAutoFit/>
          </a:bodyPr>
          <a:lstStyle/>
          <a:p>
            <a:pPr indent="0" lvl="0" marL="0" rtl="0" algn="l">
              <a:lnSpc>
                <a:spcPct val="135000"/>
              </a:lnSpc>
              <a:spcBef>
                <a:spcPts val="0"/>
              </a:spcBef>
              <a:spcAft>
                <a:spcPts val="0"/>
              </a:spcAft>
              <a:buNone/>
            </a:pPr>
            <a:r>
              <a:rPr lang="en-GB" sz="1500">
                <a:solidFill>
                  <a:srgbClr val="F8F8F2"/>
                </a:solidFill>
                <a:highlight>
                  <a:srgbClr val="272822"/>
                </a:highlight>
              </a:rPr>
              <a:t>        &lt;</a:t>
            </a:r>
            <a:r>
              <a:rPr lang="en-GB" sz="1500">
                <a:solidFill>
                  <a:srgbClr val="F92672"/>
                </a:solidFill>
                <a:highlight>
                  <a:srgbClr val="272822"/>
                </a:highlight>
              </a:rPr>
              <a:t>ul</a:t>
            </a:r>
            <a:r>
              <a:rPr lang="en-GB" sz="1500">
                <a:solidFill>
                  <a:srgbClr val="F8F8F2"/>
                </a:solidFill>
                <a:highlight>
                  <a:srgbClr val="272822"/>
                </a:highlight>
              </a:rPr>
              <a:t>&gt;</a:t>
            </a:r>
            <a:endParaRPr sz="1500">
              <a:solidFill>
                <a:srgbClr val="F8F8F2"/>
              </a:solidFill>
              <a:highlight>
                <a:srgbClr val="272822"/>
              </a:highlight>
            </a:endParaRPr>
          </a:p>
          <a:p>
            <a:pPr indent="0" lvl="0" marL="0" rtl="0" algn="l">
              <a:lnSpc>
                <a:spcPct val="135000"/>
              </a:lnSpc>
              <a:spcBef>
                <a:spcPts val="0"/>
              </a:spcBef>
              <a:spcAft>
                <a:spcPts val="0"/>
              </a:spcAft>
              <a:buNone/>
            </a:pPr>
            <a:r>
              <a:rPr lang="en-GB" sz="1500">
                <a:solidFill>
                  <a:srgbClr val="F8F8F2"/>
                </a:solidFill>
                <a:highlight>
                  <a:srgbClr val="272822"/>
                </a:highlight>
              </a:rPr>
              <a:t>            &lt;</a:t>
            </a:r>
            <a:r>
              <a:rPr lang="en-GB" sz="1500">
                <a:solidFill>
                  <a:srgbClr val="F92672"/>
                </a:solidFill>
                <a:highlight>
                  <a:srgbClr val="272822"/>
                </a:highlight>
              </a:rPr>
              <a:t>li</a:t>
            </a:r>
            <a:r>
              <a:rPr lang="en-GB" sz="1500">
                <a:solidFill>
                  <a:srgbClr val="F8F8F2"/>
                </a:solidFill>
                <a:highlight>
                  <a:srgbClr val="272822"/>
                </a:highlight>
              </a:rPr>
              <a:t>&gt;BOOTSTRAP&lt;/</a:t>
            </a:r>
            <a:r>
              <a:rPr lang="en-GB" sz="1500">
                <a:solidFill>
                  <a:srgbClr val="F92672"/>
                </a:solidFill>
                <a:highlight>
                  <a:srgbClr val="272822"/>
                </a:highlight>
              </a:rPr>
              <a:t>li</a:t>
            </a:r>
            <a:r>
              <a:rPr lang="en-GB" sz="1500">
                <a:solidFill>
                  <a:srgbClr val="F8F8F2"/>
                </a:solidFill>
                <a:highlight>
                  <a:srgbClr val="272822"/>
                </a:highlight>
              </a:rPr>
              <a:t>&gt;</a:t>
            </a:r>
            <a:endParaRPr sz="1500">
              <a:solidFill>
                <a:srgbClr val="F8F8F2"/>
              </a:solidFill>
              <a:highlight>
                <a:srgbClr val="272822"/>
              </a:highlight>
            </a:endParaRPr>
          </a:p>
          <a:p>
            <a:pPr indent="0" lvl="0" marL="0" rtl="0" algn="l">
              <a:lnSpc>
                <a:spcPct val="135000"/>
              </a:lnSpc>
              <a:spcBef>
                <a:spcPts val="0"/>
              </a:spcBef>
              <a:spcAft>
                <a:spcPts val="0"/>
              </a:spcAft>
              <a:buNone/>
            </a:pPr>
            <a:r>
              <a:rPr lang="en-GB" sz="1500">
                <a:solidFill>
                  <a:srgbClr val="F8F8F2"/>
                </a:solidFill>
                <a:highlight>
                  <a:srgbClr val="272822"/>
                </a:highlight>
              </a:rPr>
              <a:t>            &lt;</a:t>
            </a:r>
            <a:r>
              <a:rPr lang="en-GB" sz="1500">
                <a:solidFill>
                  <a:srgbClr val="F92672"/>
                </a:solidFill>
                <a:highlight>
                  <a:srgbClr val="272822"/>
                </a:highlight>
              </a:rPr>
              <a:t>li</a:t>
            </a:r>
            <a:r>
              <a:rPr lang="en-GB" sz="1500">
                <a:solidFill>
                  <a:srgbClr val="F8F8F2"/>
                </a:solidFill>
                <a:highlight>
                  <a:srgbClr val="272822"/>
                </a:highlight>
              </a:rPr>
              <a:t>&gt;HTML&lt;/</a:t>
            </a:r>
            <a:r>
              <a:rPr lang="en-GB" sz="1500">
                <a:solidFill>
                  <a:srgbClr val="F92672"/>
                </a:solidFill>
                <a:highlight>
                  <a:srgbClr val="272822"/>
                </a:highlight>
              </a:rPr>
              <a:t>li</a:t>
            </a:r>
            <a:r>
              <a:rPr lang="en-GB" sz="1500">
                <a:solidFill>
                  <a:srgbClr val="F8F8F2"/>
                </a:solidFill>
                <a:highlight>
                  <a:srgbClr val="272822"/>
                </a:highlight>
              </a:rPr>
              <a:t>&gt;</a:t>
            </a:r>
            <a:endParaRPr sz="1500">
              <a:solidFill>
                <a:srgbClr val="F8F8F2"/>
              </a:solidFill>
              <a:highlight>
                <a:srgbClr val="272822"/>
              </a:highlight>
            </a:endParaRPr>
          </a:p>
          <a:p>
            <a:pPr indent="0" lvl="0" marL="0" rtl="0" algn="l">
              <a:lnSpc>
                <a:spcPct val="135000"/>
              </a:lnSpc>
              <a:spcBef>
                <a:spcPts val="0"/>
              </a:spcBef>
              <a:spcAft>
                <a:spcPts val="0"/>
              </a:spcAft>
              <a:buNone/>
            </a:pPr>
            <a:r>
              <a:rPr lang="en-GB" sz="1500">
                <a:solidFill>
                  <a:srgbClr val="F8F8F2"/>
                </a:solidFill>
                <a:highlight>
                  <a:srgbClr val="272822"/>
                </a:highlight>
              </a:rPr>
              <a:t>            &lt;</a:t>
            </a:r>
            <a:r>
              <a:rPr lang="en-GB" sz="1500">
                <a:solidFill>
                  <a:srgbClr val="F92672"/>
                </a:solidFill>
                <a:highlight>
                  <a:srgbClr val="272822"/>
                </a:highlight>
              </a:rPr>
              <a:t>li</a:t>
            </a:r>
            <a:r>
              <a:rPr lang="en-GB" sz="1500">
                <a:solidFill>
                  <a:srgbClr val="F8F8F2"/>
                </a:solidFill>
                <a:highlight>
                  <a:srgbClr val="272822"/>
                </a:highlight>
              </a:rPr>
              <a:t>&gt;CSS&lt;/</a:t>
            </a:r>
            <a:r>
              <a:rPr lang="en-GB" sz="1500">
                <a:solidFill>
                  <a:srgbClr val="F92672"/>
                </a:solidFill>
                <a:highlight>
                  <a:srgbClr val="272822"/>
                </a:highlight>
              </a:rPr>
              <a:t>li</a:t>
            </a:r>
            <a:r>
              <a:rPr lang="en-GB" sz="1500">
                <a:solidFill>
                  <a:srgbClr val="F8F8F2"/>
                </a:solidFill>
                <a:highlight>
                  <a:srgbClr val="272822"/>
                </a:highlight>
              </a:rPr>
              <a:t>&gt;</a:t>
            </a:r>
            <a:endParaRPr sz="1500">
              <a:solidFill>
                <a:srgbClr val="F8F8F2"/>
              </a:solidFill>
              <a:highlight>
                <a:srgbClr val="272822"/>
              </a:highlight>
            </a:endParaRPr>
          </a:p>
          <a:p>
            <a:pPr indent="0" lvl="0" marL="0" rtl="0" algn="l">
              <a:lnSpc>
                <a:spcPct val="135000"/>
              </a:lnSpc>
              <a:spcBef>
                <a:spcPts val="0"/>
              </a:spcBef>
              <a:spcAft>
                <a:spcPts val="0"/>
              </a:spcAft>
              <a:buNone/>
            </a:pPr>
            <a:r>
              <a:rPr lang="en-GB" sz="1500">
                <a:solidFill>
                  <a:srgbClr val="F8F8F2"/>
                </a:solidFill>
                <a:highlight>
                  <a:srgbClr val="272822"/>
                </a:highlight>
              </a:rPr>
              <a:t>          &lt;/</a:t>
            </a:r>
            <a:r>
              <a:rPr lang="en-GB" sz="1500">
                <a:solidFill>
                  <a:srgbClr val="F92672"/>
                </a:solidFill>
                <a:highlight>
                  <a:srgbClr val="272822"/>
                </a:highlight>
              </a:rPr>
              <a:t>ul</a:t>
            </a:r>
            <a:r>
              <a:rPr lang="en-GB" sz="1500">
                <a:solidFill>
                  <a:srgbClr val="F8F8F2"/>
                </a:solidFill>
                <a:highlight>
                  <a:srgbClr val="272822"/>
                </a:highlight>
              </a:rPr>
              <a:t>&gt;</a:t>
            </a:r>
            <a:endParaRPr sz="1500">
              <a:solidFill>
                <a:srgbClr val="F8F8F2"/>
              </a:solidFill>
              <a:highlight>
                <a:srgbClr val="272822"/>
              </a:highlight>
            </a:endParaRPr>
          </a:p>
        </p:txBody>
      </p:sp>
      <p:pic>
        <p:nvPicPr>
          <p:cNvPr id="316" name="Google Shape;316;p44"/>
          <p:cNvPicPr preferRelativeResize="0"/>
          <p:nvPr/>
        </p:nvPicPr>
        <p:blipFill>
          <a:blip r:embed="rId3">
            <a:alphaModFix/>
          </a:blip>
          <a:stretch>
            <a:fillRect/>
          </a:stretch>
        </p:blipFill>
        <p:spPr>
          <a:xfrm>
            <a:off x="2747725" y="1093025"/>
            <a:ext cx="1924050" cy="1409700"/>
          </a:xfrm>
          <a:prstGeom prst="rect">
            <a:avLst/>
          </a:prstGeom>
          <a:noFill/>
          <a:ln>
            <a:noFill/>
          </a:ln>
        </p:spPr>
      </p:pic>
      <p:sp>
        <p:nvSpPr>
          <p:cNvPr id="317" name="Google Shape;317;p44"/>
          <p:cNvSpPr txBox="1"/>
          <p:nvPr/>
        </p:nvSpPr>
        <p:spPr>
          <a:xfrm>
            <a:off x="87525" y="2966575"/>
            <a:ext cx="5837100" cy="1200600"/>
          </a:xfrm>
          <a:prstGeom prst="rect">
            <a:avLst/>
          </a:prstGeom>
          <a:noFill/>
          <a:ln>
            <a:noFill/>
          </a:ln>
        </p:spPr>
        <p:txBody>
          <a:bodyPr anchorCtr="0" anchor="t" bIns="91425" lIns="91425" spcFirstLastPara="1" rIns="91425" wrap="square" tIns="91425">
            <a:spAutoFit/>
          </a:bodyPr>
          <a:lstStyle/>
          <a:p>
            <a:pPr indent="-304800" lvl="0" marL="457200" rtl="0" algn="l">
              <a:lnSpc>
                <a:spcPct val="150000"/>
              </a:lnSpc>
              <a:spcBef>
                <a:spcPts val="1500"/>
              </a:spcBef>
              <a:spcAft>
                <a:spcPts val="0"/>
              </a:spcAft>
              <a:buClr>
                <a:srgbClr val="374151"/>
              </a:buClr>
              <a:buSzPts val="1200"/>
              <a:buFont typeface="Roboto"/>
              <a:buChar char="❏"/>
            </a:pPr>
            <a:r>
              <a:rPr b="1" lang="en-GB" sz="1050">
                <a:solidFill>
                  <a:srgbClr val="374151"/>
                </a:solidFill>
                <a:highlight>
                  <a:srgbClr val="F7F7F8"/>
                </a:highlight>
                <a:latin typeface="Courier New"/>
                <a:ea typeface="Courier New"/>
                <a:cs typeface="Courier New"/>
                <a:sym typeface="Courier New"/>
              </a:rPr>
              <a:t>type="disc"</a:t>
            </a:r>
            <a:r>
              <a:rPr lang="en-GB" sz="1200">
                <a:solidFill>
                  <a:srgbClr val="374151"/>
                </a:solidFill>
                <a:highlight>
                  <a:srgbClr val="F7F7F8"/>
                </a:highlight>
                <a:latin typeface="Roboto"/>
                <a:ea typeface="Roboto"/>
                <a:cs typeface="Roboto"/>
                <a:sym typeface="Roboto"/>
              </a:rPr>
              <a:t> (default): This is the default value, and it displays list item markers as filled circles.</a:t>
            </a:r>
            <a:endParaRPr sz="1200">
              <a:solidFill>
                <a:srgbClr val="374151"/>
              </a:solidFill>
              <a:highlight>
                <a:srgbClr val="F7F7F8"/>
              </a:highlight>
              <a:latin typeface="Roboto"/>
              <a:ea typeface="Roboto"/>
              <a:cs typeface="Roboto"/>
              <a:sym typeface="Roboto"/>
            </a:endParaRPr>
          </a:p>
          <a:p>
            <a:pPr indent="-304800" lvl="0" marL="457200" rtl="0" algn="l">
              <a:lnSpc>
                <a:spcPct val="150000"/>
              </a:lnSpc>
              <a:spcBef>
                <a:spcPts val="0"/>
              </a:spcBef>
              <a:spcAft>
                <a:spcPts val="0"/>
              </a:spcAft>
              <a:buClr>
                <a:srgbClr val="374151"/>
              </a:buClr>
              <a:buSzPts val="1200"/>
              <a:buFont typeface="Roboto"/>
              <a:buChar char="❏"/>
            </a:pPr>
            <a:r>
              <a:rPr b="1" lang="en-GB" sz="1050">
                <a:solidFill>
                  <a:srgbClr val="374151"/>
                </a:solidFill>
                <a:highlight>
                  <a:srgbClr val="F7F7F8"/>
                </a:highlight>
                <a:latin typeface="Courier New"/>
                <a:ea typeface="Courier New"/>
                <a:cs typeface="Courier New"/>
                <a:sym typeface="Courier New"/>
              </a:rPr>
              <a:t>type="circle"</a:t>
            </a:r>
            <a:r>
              <a:rPr lang="en-GB" sz="1200">
                <a:solidFill>
                  <a:srgbClr val="374151"/>
                </a:solidFill>
                <a:highlight>
                  <a:srgbClr val="F7F7F8"/>
                </a:highlight>
                <a:latin typeface="Roboto"/>
                <a:ea typeface="Roboto"/>
                <a:cs typeface="Roboto"/>
                <a:sym typeface="Roboto"/>
              </a:rPr>
              <a:t>: It displays list item markers as hollow circles.</a:t>
            </a:r>
            <a:endParaRPr sz="1200">
              <a:solidFill>
                <a:srgbClr val="374151"/>
              </a:solidFill>
              <a:highlight>
                <a:srgbClr val="F7F7F8"/>
              </a:highlight>
              <a:latin typeface="Roboto"/>
              <a:ea typeface="Roboto"/>
              <a:cs typeface="Roboto"/>
              <a:sym typeface="Roboto"/>
            </a:endParaRPr>
          </a:p>
          <a:p>
            <a:pPr indent="-304800" lvl="0" marL="457200" rtl="0" algn="l">
              <a:lnSpc>
                <a:spcPct val="150000"/>
              </a:lnSpc>
              <a:spcBef>
                <a:spcPts val="0"/>
              </a:spcBef>
              <a:spcAft>
                <a:spcPts val="0"/>
              </a:spcAft>
              <a:buClr>
                <a:srgbClr val="374151"/>
              </a:buClr>
              <a:buSzPts val="1200"/>
              <a:buFont typeface="Roboto"/>
              <a:buChar char="❏"/>
            </a:pPr>
            <a:r>
              <a:rPr b="1" lang="en-GB" sz="1050">
                <a:solidFill>
                  <a:srgbClr val="374151"/>
                </a:solidFill>
                <a:highlight>
                  <a:srgbClr val="F7F7F8"/>
                </a:highlight>
                <a:latin typeface="Courier New"/>
                <a:ea typeface="Courier New"/>
                <a:cs typeface="Courier New"/>
                <a:sym typeface="Courier New"/>
              </a:rPr>
              <a:t>type="square"</a:t>
            </a:r>
            <a:r>
              <a:rPr lang="en-GB" sz="1200">
                <a:solidFill>
                  <a:srgbClr val="374151"/>
                </a:solidFill>
                <a:highlight>
                  <a:srgbClr val="F7F7F8"/>
                </a:highlight>
                <a:latin typeface="Roboto"/>
                <a:ea typeface="Roboto"/>
                <a:cs typeface="Roboto"/>
                <a:sym typeface="Roboto"/>
              </a:rPr>
              <a:t>: It displays list item markers as squares.</a:t>
            </a:r>
            <a:endParaRPr sz="1200">
              <a:solidFill>
                <a:srgbClr val="374151"/>
              </a:solidFill>
              <a:highlight>
                <a:srgbClr val="F7F7F8"/>
              </a:highlight>
              <a:latin typeface="Roboto"/>
              <a:ea typeface="Roboto"/>
              <a:cs typeface="Roboto"/>
              <a:sym typeface="Roboto"/>
            </a:endParaRPr>
          </a:p>
        </p:txBody>
      </p:sp>
      <p:sp>
        <p:nvSpPr>
          <p:cNvPr id="318" name="Google Shape;318;p44"/>
          <p:cNvSpPr txBox="1"/>
          <p:nvPr/>
        </p:nvSpPr>
        <p:spPr>
          <a:xfrm>
            <a:off x="5714225" y="283750"/>
            <a:ext cx="2667900" cy="1662300"/>
          </a:xfrm>
          <a:prstGeom prst="rect">
            <a:avLst/>
          </a:prstGeom>
          <a:noFill/>
          <a:ln>
            <a:noFill/>
          </a:ln>
        </p:spPr>
        <p:txBody>
          <a:bodyPr anchorCtr="0" anchor="t" bIns="91425" lIns="91425" spcFirstLastPara="1" rIns="91425" wrap="square" tIns="91425">
            <a:spAutoFit/>
          </a:bodyPr>
          <a:lstStyle/>
          <a:p>
            <a:pPr indent="0" lvl="0" marL="0" rtl="0" algn="l">
              <a:lnSpc>
                <a:spcPct val="135000"/>
              </a:lnSpc>
              <a:spcBef>
                <a:spcPts val="0"/>
              </a:spcBef>
              <a:spcAft>
                <a:spcPts val="0"/>
              </a:spcAft>
              <a:buNone/>
            </a:pPr>
            <a:r>
              <a:rPr lang="en-GB" sz="1500">
                <a:solidFill>
                  <a:srgbClr val="F8F8F2"/>
                </a:solidFill>
                <a:highlight>
                  <a:srgbClr val="272822"/>
                </a:highlight>
              </a:rPr>
              <a:t>        &lt;</a:t>
            </a:r>
            <a:r>
              <a:rPr lang="en-GB" sz="1500">
                <a:solidFill>
                  <a:srgbClr val="F92672"/>
                </a:solidFill>
                <a:highlight>
                  <a:srgbClr val="272822"/>
                </a:highlight>
              </a:rPr>
              <a:t>ul type=”square”</a:t>
            </a:r>
            <a:r>
              <a:rPr lang="en-GB" sz="1500">
                <a:solidFill>
                  <a:srgbClr val="F8F8F2"/>
                </a:solidFill>
                <a:highlight>
                  <a:srgbClr val="272822"/>
                </a:highlight>
              </a:rPr>
              <a:t>&gt;</a:t>
            </a:r>
            <a:endParaRPr sz="1500">
              <a:solidFill>
                <a:srgbClr val="F8F8F2"/>
              </a:solidFill>
              <a:highlight>
                <a:srgbClr val="272822"/>
              </a:highlight>
            </a:endParaRPr>
          </a:p>
          <a:p>
            <a:pPr indent="0" lvl="0" marL="0" rtl="0" algn="l">
              <a:lnSpc>
                <a:spcPct val="135000"/>
              </a:lnSpc>
              <a:spcBef>
                <a:spcPts val="0"/>
              </a:spcBef>
              <a:spcAft>
                <a:spcPts val="0"/>
              </a:spcAft>
              <a:buNone/>
            </a:pPr>
            <a:r>
              <a:rPr lang="en-GB" sz="1500">
                <a:solidFill>
                  <a:srgbClr val="F8F8F2"/>
                </a:solidFill>
                <a:highlight>
                  <a:srgbClr val="272822"/>
                </a:highlight>
              </a:rPr>
              <a:t>            &lt;</a:t>
            </a:r>
            <a:r>
              <a:rPr lang="en-GB" sz="1500">
                <a:solidFill>
                  <a:srgbClr val="F92672"/>
                </a:solidFill>
                <a:highlight>
                  <a:srgbClr val="272822"/>
                </a:highlight>
              </a:rPr>
              <a:t>li</a:t>
            </a:r>
            <a:r>
              <a:rPr lang="en-GB" sz="1500">
                <a:solidFill>
                  <a:srgbClr val="F8F8F2"/>
                </a:solidFill>
                <a:highlight>
                  <a:srgbClr val="272822"/>
                </a:highlight>
              </a:rPr>
              <a:t>&gt;BOOTSTRAP&lt;/</a:t>
            </a:r>
            <a:r>
              <a:rPr lang="en-GB" sz="1500">
                <a:solidFill>
                  <a:srgbClr val="F92672"/>
                </a:solidFill>
                <a:highlight>
                  <a:srgbClr val="272822"/>
                </a:highlight>
              </a:rPr>
              <a:t>li</a:t>
            </a:r>
            <a:r>
              <a:rPr lang="en-GB" sz="1500">
                <a:solidFill>
                  <a:srgbClr val="F8F8F2"/>
                </a:solidFill>
                <a:highlight>
                  <a:srgbClr val="272822"/>
                </a:highlight>
              </a:rPr>
              <a:t>&gt;</a:t>
            </a:r>
            <a:endParaRPr sz="1500">
              <a:solidFill>
                <a:srgbClr val="F8F8F2"/>
              </a:solidFill>
              <a:highlight>
                <a:srgbClr val="272822"/>
              </a:highlight>
            </a:endParaRPr>
          </a:p>
          <a:p>
            <a:pPr indent="0" lvl="0" marL="0" rtl="0" algn="l">
              <a:lnSpc>
                <a:spcPct val="135000"/>
              </a:lnSpc>
              <a:spcBef>
                <a:spcPts val="0"/>
              </a:spcBef>
              <a:spcAft>
                <a:spcPts val="0"/>
              </a:spcAft>
              <a:buNone/>
            </a:pPr>
            <a:r>
              <a:rPr lang="en-GB" sz="1500">
                <a:solidFill>
                  <a:srgbClr val="F8F8F2"/>
                </a:solidFill>
                <a:highlight>
                  <a:srgbClr val="272822"/>
                </a:highlight>
              </a:rPr>
              <a:t>            &lt;</a:t>
            </a:r>
            <a:r>
              <a:rPr lang="en-GB" sz="1500">
                <a:solidFill>
                  <a:srgbClr val="F92672"/>
                </a:solidFill>
                <a:highlight>
                  <a:srgbClr val="272822"/>
                </a:highlight>
              </a:rPr>
              <a:t>li</a:t>
            </a:r>
            <a:r>
              <a:rPr lang="en-GB" sz="1500">
                <a:solidFill>
                  <a:srgbClr val="F8F8F2"/>
                </a:solidFill>
                <a:highlight>
                  <a:srgbClr val="272822"/>
                </a:highlight>
              </a:rPr>
              <a:t>&gt;HTML&lt;/</a:t>
            </a:r>
            <a:r>
              <a:rPr lang="en-GB" sz="1500">
                <a:solidFill>
                  <a:srgbClr val="F92672"/>
                </a:solidFill>
                <a:highlight>
                  <a:srgbClr val="272822"/>
                </a:highlight>
              </a:rPr>
              <a:t>li</a:t>
            </a:r>
            <a:r>
              <a:rPr lang="en-GB" sz="1500">
                <a:solidFill>
                  <a:srgbClr val="F8F8F2"/>
                </a:solidFill>
                <a:highlight>
                  <a:srgbClr val="272822"/>
                </a:highlight>
              </a:rPr>
              <a:t>&gt;</a:t>
            </a:r>
            <a:endParaRPr sz="1500">
              <a:solidFill>
                <a:srgbClr val="F8F8F2"/>
              </a:solidFill>
              <a:highlight>
                <a:srgbClr val="272822"/>
              </a:highlight>
            </a:endParaRPr>
          </a:p>
          <a:p>
            <a:pPr indent="0" lvl="0" marL="0" rtl="0" algn="l">
              <a:lnSpc>
                <a:spcPct val="135000"/>
              </a:lnSpc>
              <a:spcBef>
                <a:spcPts val="0"/>
              </a:spcBef>
              <a:spcAft>
                <a:spcPts val="0"/>
              </a:spcAft>
              <a:buNone/>
            </a:pPr>
            <a:r>
              <a:rPr lang="en-GB" sz="1500">
                <a:solidFill>
                  <a:srgbClr val="F8F8F2"/>
                </a:solidFill>
                <a:highlight>
                  <a:srgbClr val="272822"/>
                </a:highlight>
              </a:rPr>
              <a:t>            &lt;</a:t>
            </a:r>
            <a:r>
              <a:rPr lang="en-GB" sz="1500">
                <a:solidFill>
                  <a:srgbClr val="F92672"/>
                </a:solidFill>
                <a:highlight>
                  <a:srgbClr val="272822"/>
                </a:highlight>
              </a:rPr>
              <a:t>li</a:t>
            </a:r>
            <a:r>
              <a:rPr lang="en-GB" sz="1500">
                <a:solidFill>
                  <a:srgbClr val="F8F8F2"/>
                </a:solidFill>
                <a:highlight>
                  <a:srgbClr val="272822"/>
                </a:highlight>
              </a:rPr>
              <a:t>&gt;CSS&lt;/</a:t>
            </a:r>
            <a:r>
              <a:rPr lang="en-GB" sz="1500">
                <a:solidFill>
                  <a:srgbClr val="F92672"/>
                </a:solidFill>
                <a:highlight>
                  <a:srgbClr val="272822"/>
                </a:highlight>
              </a:rPr>
              <a:t>li</a:t>
            </a:r>
            <a:r>
              <a:rPr lang="en-GB" sz="1500">
                <a:solidFill>
                  <a:srgbClr val="F8F8F2"/>
                </a:solidFill>
                <a:highlight>
                  <a:srgbClr val="272822"/>
                </a:highlight>
              </a:rPr>
              <a:t>&gt;</a:t>
            </a:r>
            <a:endParaRPr sz="1500">
              <a:solidFill>
                <a:srgbClr val="F8F8F2"/>
              </a:solidFill>
              <a:highlight>
                <a:srgbClr val="272822"/>
              </a:highlight>
            </a:endParaRPr>
          </a:p>
          <a:p>
            <a:pPr indent="0" lvl="0" marL="0" rtl="0" algn="l">
              <a:lnSpc>
                <a:spcPct val="135000"/>
              </a:lnSpc>
              <a:spcBef>
                <a:spcPts val="0"/>
              </a:spcBef>
              <a:spcAft>
                <a:spcPts val="0"/>
              </a:spcAft>
              <a:buNone/>
            </a:pPr>
            <a:r>
              <a:rPr lang="en-GB" sz="1500">
                <a:solidFill>
                  <a:srgbClr val="F8F8F2"/>
                </a:solidFill>
                <a:highlight>
                  <a:srgbClr val="272822"/>
                </a:highlight>
              </a:rPr>
              <a:t>          &lt;/</a:t>
            </a:r>
            <a:r>
              <a:rPr lang="en-GB" sz="1500">
                <a:solidFill>
                  <a:srgbClr val="F92672"/>
                </a:solidFill>
                <a:highlight>
                  <a:srgbClr val="272822"/>
                </a:highlight>
              </a:rPr>
              <a:t>ul</a:t>
            </a:r>
            <a:r>
              <a:rPr lang="en-GB" sz="1500">
                <a:solidFill>
                  <a:srgbClr val="F8F8F2"/>
                </a:solidFill>
                <a:highlight>
                  <a:srgbClr val="272822"/>
                </a:highlight>
              </a:rPr>
              <a:t>&gt;</a:t>
            </a:r>
            <a:endParaRPr sz="1500">
              <a:solidFill>
                <a:srgbClr val="F8F8F2"/>
              </a:solidFill>
              <a:highlight>
                <a:srgbClr val="272822"/>
              </a:highlight>
            </a:endParaRPr>
          </a:p>
        </p:txBody>
      </p:sp>
      <p:pic>
        <p:nvPicPr>
          <p:cNvPr id="319" name="Google Shape;319;p44"/>
          <p:cNvPicPr preferRelativeResize="0"/>
          <p:nvPr/>
        </p:nvPicPr>
        <p:blipFill>
          <a:blip r:embed="rId4">
            <a:alphaModFix/>
          </a:blip>
          <a:stretch>
            <a:fillRect/>
          </a:stretch>
        </p:blipFill>
        <p:spPr>
          <a:xfrm>
            <a:off x="5791150" y="1991750"/>
            <a:ext cx="1952625" cy="1419225"/>
          </a:xfrm>
          <a:prstGeom prst="rect">
            <a:avLst/>
          </a:prstGeom>
          <a:noFill/>
          <a:ln>
            <a:noFill/>
          </a:ln>
        </p:spPr>
      </p:pic>
      <p:grpSp>
        <p:nvGrpSpPr>
          <p:cNvPr id="320" name="Google Shape;320;p44"/>
          <p:cNvGrpSpPr/>
          <p:nvPr/>
        </p:nvGrpSpPr>
        <p:grpSpPr>
          <a:xfrm>
            <a:off x="7151025" y="4365200"/>
            <a:ext cx="1982285" cy="728400"/>
            <a:chOff x="6741675" y="4376900"/>
            <a:chExt cx="2544000" cy="728400"/>
          </a:xfrm>
        </p:grpSpPr>
        <p:sp>
          <p:nvSpPr>
            <p:cNvPr id="321" name="Google Shape;321;p44"/>
            <p:cNvSpPr/>
            <p:nvPr/>
          </p:nvSpPr>
          <p:spPr>
            <a:xfrm>
              <a:off x="6741675" y="4376900"/>
              <a:ext cx="2544000" cy="7284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322" name="Google Shape;322;p44"/>
            <p:cNvSpPr txBox="1"/>
            <p:nvPr/>
          </p:nvSpPr>
          <p:spPr>
            <a:xfrm>
              <a:off x="7166500" y="4541000"/>
              <a:ext cx="148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a:latin typeface="Open Sans"/>
                  <a:ea typeface="Open Sans"/>
                  <a:cs typeface="Open Sans"/>
                  <a:sym typeface="Open Sans"/>
                </a:rPr>
                <a:t>Continues </a:t>
              </a:r>
              <a:endParaRPr b="1">
                <a:latin typeface="Open Sans"/>
                <a:ea typeface="Open Sans"/>
                <a:cs typeface="Open Sans"/>
                <a:sym typeface="Open Sans"/>
              </a:endParaRPr>
            </a:p>
          </p:txBody>
        </p:sp>
      </p:gr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45"/>
          <p:cNvSpPr txBox="1"/>
          <p:nvPr/>
        </p:nvSpPr>
        <p:spPr>
          <a:xfrm>
            <a:off x="140875" y="172625"/>
            <a:ext cx="6754800" cy="12006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GB" sz="1200" u="sng">
                <a:latin typeface="Times New Roman"/>
                <a:ea typeface="Times New Roman"/>
                <a:cs typeface="Times New Roman"/>
                <a:sym typeface="Times New Roman"/>
              </a:rPr>
              <a:t>DEFINITION </a:t>
            </a:r>
            <a:r>
              <a:rPr b="1" lang="en-GB" sz="1200" u="sng">
                <a:latin typeface="Times New Roman"/>
                <a:ea typeface="Times New Roman"/>
                <a:cs typeface="Times New Roman"/>
                <a:sym typeface="Times New Roman"/>
              </a:rPr>
              <a:t>Lists (&lt;dl&gt;):</a:t>
            </a:r>
            <a:endParaRPr b="1" sz="1200" u="sng">
              <a:latin typeface="Times New Roman"/>
              <a:ea typeface="Times New Roman"/>
              <a:cs typeface="Times New Roman"/>
              <a:sym typeface="Times New Roman"/>
            </a:endParaRPr>
          </a:p>
          <a:p>
            <a:pPr indent="-304800" lvl="0" marL="457200" rtl="0" algn="l">
              <a:lnSpc>
                <a:spcPct val="150000"/>
              </a:lnSpc>
              <a:spcBef>
                <a:spcPts val="0"/>
              </a:spcBef>
              <a:spcAft>
                <a:spcPts val="0"/>
              </a:spcAft>
              <a:buSzPts val="1200"/>
              <a:buFont typeface="Times New Roman"/>
              <a:buChar char="❏"/>
            </a:pPr>
            <a:r>
              <a:rPr lang="en-GB" sz="1200">
                <a:latin typeface="Times New Roman"/>
                <a:ea typeface="Times New Roman"/>
                <a:cs typeface="Times New Roman"/>
                <a:sym typeface="Times New Roman"/>
              </a:rPr>
              <a:t>Definition lists are used to create lists of terms and their corresponding definitions.</a:t>
            </a:r>
            <a:endParaRPr sz="1200">
              <a:latin typeface="Times New Roman"/>
              <a:ea typeface="Times New Roman"/>
              <a:cs typeface="Times New Roman"/>
              <a:sym typeface="Times New Roman"/>
            </a:endParaRPr>
          </a:p>
          <a:p>
            <a:pPr indent="-304800" lvl="0" marL="457200" rtl="0" algn="l">
              <a:lnSpc>
                <a:spcPct val="150000"/>
              </a:lnSpc>
              <a:spcBef>
                <a:spcPts val="0"/>
              </a:spcBef>
              <a:spcAft>
                <a:spcPts val="0"/>
              </a:spcAft>
              <a:buSzPts val="1200"/>
              <a:buFont typeface="Times New Roman"/>
              <a:buChar char="❏"/>
            </a:pPr>
            <a:r>
              <a:rPr lang="en-GB" sz="1200">
                <a:latin typeface="Times New Roman"/>
                <a:ea typeface="Times New Roman"/>
                <a:cs typeface="Times New Roman"/>
                <a:sym typeface="Times New Roman"/>
              </a:rPr>
              <a:t>A &lt;dl&gt; element contains a series of &lt;dt&gt; (definition term) elements for terms and &lt;dd&gt; (definition description) elements for their corresponding definitions</a:t>
            </a:r>
            <a:endParaRPr sz="1200">
              <a:latin typeface="Times New Roman"/>
              <a:ea typeface="Times New Roman"/>
              <a:cs typeface="Times New Roman"/>
              <a:sym typeface="Times New Roman"/>
            </a:endParaRPr>
          </a:p>
        </p:txBody>
      </p:sp>
      <p:sp>
        <p:nvSpPr>
          <p:cNvPr id="328" name="Google Shape;328;p45"/>
          <p:cNvSpPr txBox="1"/>
          <p:nvPr/>
        </p:nvSpPr>
        <p:spPr>
          <a:xfrm>
            <a:off x="448200" y="1373225"/>
            <a:ext cx="3982500" cy="1785600"/>
          </a:xfrm>
          <a:prstGeom prst="rect">
            <a:avLst/>
          </a:prstGeom>
          <a:solidFill>
            <a:srgbClr val="00A67D"/>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300">
                <a:solidFill>
                  <a:schemeClr val="lt1"/>
                </a:solidFill>
                <a:latin typeface="Times New Roman"/>
                <a:ea typeface="Times New Roman"/>
                <a:cs typeface="Times New Roman"/>
                <a:sym typeface="Times New Roman"/>
              </a:rPr>
              <a:t>&lt;dl&gt;</a:t>
            </a:r>
            <a:endParaRPr sz="13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rPr lang="en-GB" sz="1300">
                <a:solidFill>
                  <a:schemeClr val="lt1"/>
                </a:solidFill>
                <a:latin typeface="Times New Roman"/>
                <a:ea typeface="Times New Roman"/>
                <a:cs typeface="Times New Roman"/>
                <a:sym typeface="Times New Roman"/>
              </a:rPr>
              <a:t>  &lt;dt&gt;HTML&lt;/dt&gt;</a:t>
            </a:r>
            <a:endParaRPr sz="13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rPr lang="en-GB" sz="1300">
                <a:solidFill>
                  <a:schemeClr val="lt1"/>
                </a:solidFill>
                <a:latin typeface="Times New Roman"/>
                <a:ea typeface="Times New Roman"/>
                <a:cs typeface="Times New Roman"/>
                <a:sym typeface="Times New Roman"/>
              </a:rPr>
              <a:t>  &lt;dd&gt;Hyper Text Markup Language&lt;/dd&gt;</a:t>
            </a:r>
            <a:endParaRPr sz="13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rPr lang="en-GB" sz="1300">
                <a:solidFill>
                  <a:schemeClr val="lt1"/>
                </a:solidFill>
                <a:latin typeface="Times New Roman"/>
                <a:ea typeface="Times New Roman"/>
                <a:cs typeface="Times New Roman"/>
                <a:sym typeface="Times New Roman"/>
              </a:rPr>
              <a:t>  &lt;dt&gt;JS&lt;/dt&gt;</a:t>
            </a:r>
            <a:endParaRPr sz="13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rPr lang="en-GB" sz="1300">
                <a:solidFill>
                  <a:schemeClr val="lt1"/>
                </a:solidFill>
                <a:latin typeface="Times New Roman"/>
                <a:ea typeface="Times New Roman"/>
                <a:cs typeface="Times New Roman"/>
                <a:sym typeface="Times New Roman"/>
              </a:rPr>
              <a:t>  &lt;dd&gt;Javascript&lt;/dd&gt;</a:t>
            </a:r>
            <a:endParaRPr sz="13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rPr lang="en-GB" sz="1300">
                <a:solidFill>
                  <a:schemeClr val="lt1"/>
                </a:solidFill>
                <a:latin typeface="Times New Roman"/>
                <a:ea typeface="Times New Roman"/>
                <a:cs typeface="Times New Roman"/>
                <a:sym typeface="Times New Roman"/>
              </a:rPr>
              <a:t>  &lt;dt&gt;CSS&lt;/dt&gt;</a:t>
            </a:r>
            <a:endParaRPr sz="13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rPr lang="en-GB" sz="1300">
                <a:solidFill>
                  <a:schemeClr val="lt1"/>
                </a:solidFill>
                <a:latin typeface="Times New Roman"/>
                <a:ea typeface="Times New Roman"/>
                <a:cs typeface="Times New Roman"/>
                <a:sym typeface="Times New Roman"/>
              </a:rPr>
              <a:t>  &lt;dd&gt;Cascading Style Sheet&lt;/dd&gt;</a:t>
            </a:r>
            <a:endParaRPr sz="13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rPr lang="en-GB" sz="1300">
                <a:solidFill>
                  <a:schemeClr val="lt1"/>
                </a:solidFill>
                <a:latin typeface="Times New Roman"/>
                <a:ea typeface="Times New Roman"/>
                <a:cs typeface="Times New Roman"/>
                <a:sym typeface="Times New Roman"/>
              </a:rPr>
              <a:t>&lt;/dl&gt;</a:t>
            </a:r>
            <a:endParaRPr sz="1300">
              <a:solidFill>
                <a:schemeClr val="lt1"/>
              </a:solidFill>
              <a:latin typeface="Times New Roman"/>
              <a:ea typeface="Times New Roman"/>
              <a:cs typeface="Times New Roman"/>
              <a:sym typeface="Times New Roman"/>
            </a:endParaRPr>
          </a:p>
        </p:txBody>
      </p:sp>
      <p:pic>
        <p:nvPicPr>
          <p:cNvPr id="329" name="Google Shape;329;p45"/>
          <p:cNvPicPr preferRelativeResize="0"/>
          <p:nvPr/>
        </p:nvPicPr>
        <p:blipFill>
          <a:blip r:embed="rId3">
            <a:alphaModFix/>
          </a:blip>
          <a:stretch>
            <a:fillRect/>
          </a:stretch>
        </p:blipFill>
        <p:spPr>
          <a:xfrm>
            <a:off x="4679125" y="1373225"/>
            <a:ext cx="3448050" cy="218122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46"/>
          <p:cNvSpPr txBox="1"/>
          <p:nvPr/>
        </p:nvSpPr>
        <p:spPr>
          <a:xfrm>
            <a:off x="140850" y="-53350"/>
            <a:ext cx="33828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600" u="sng">
                <a:solidFill>
                  <a:schemeClr val="dk1"/>
                </a:solidFill>
                <a:latin typeface="Times New Roman"/>
                <a:ea typeface="Times New Roman"/>
                <a:cs typeface="Times New Roman"/>
                <a:sym typeface="Times New Roman"/>
              </a:rPr>
              <a:t>HTML </a:t>
            </a:r>
            <a:r>
              <a:rPr b="1" i="1" lang="en-GB" sz="1600" u="sng">
                <a:solidFill>
                  <a:srgbClr val="188038"/>
                </a:solidFill>
                <a:latin typeface="Times New Roman"/>
                <a:ea typeface="Times New Roman"/>
                <a:cs typeface="Times New Roman"/>
                <a:sym typeface="Times New Roman"/>
              </a:rPr>
              <a:t>CLASS ATTRIBUTE</a:t>
            </a:r>
            <a:r>
              <a:rPr b="1" lang="en-GB" sz="1600">
                <a:latin typeface="Times New Roman"/>
                <a:ea typeface="Times New Roman"/>
                <a:cs typeface="Times New Roman"/>
                <a:sym typeface="Times New Roman"/>
              </a:rPr>
              <a:t>:</a:t>
            </a:r>
            <a:endParaRPr b="1" sz="1600">
              <a:latin typeface="Times New Roman"/>
              <a:ea typeface="Times New Roman"/>
              <a:cs typeface="Times New Roman"/>
              <a:sym typeface="Times New Roman"/>
            </a:endParaRPr>
          </a:p>
        </p:txBody>
      </p:sp>
      <p:sp>
        <p:nvSpPr>
          <p:cNvPr id="335" name="Google Shape;335;p46"/>
          <p:cNvSpPr txBox="1"/>
          <p:nvPr/>
        </p:nvSpPr>
        <p:spPr>
          <a:xfrm>
            <a:off x="140850" y="313725"/>
            <a:ext cx="7576500" cy="2301000"/>
          </a:xfrm>
          <a:prstGeom prst="rect">
            <a:avLst/>
          </a:prstGeom>
          <a:noFill/>
          <a:ln>
            <a:noFill/>
          </a:ln>
        </p:spPr>
        <p:txBody>
          <a:bodyPr anchorCtr="0" anchor="t" bIns="91425" lIns="91425" spcFirstLastPara="1" rIns="91425" wrap="square" tIns="91425">
            <a:spAutoFit/>
          </a:bodyPr>
          <a:lstStyle/>
          <a:p>
            <a:pPr indent="-304800" lvl="0" marL="457200" rtl="0" algn="l">
              <a:lnSpc>
                <a:spcPct val="150000"/>
              </a:lnSpc>
              <a:spcBef>
                <a:spcPts val="0"/>
              </a:spcBef>
              <a:spcAft>
                <a:spcPts val="0"/>
              </a:spcAft>
              <a:buSzPts val="1200"/>
              <a:buFont typeface="Times New Roman"/>
              <a:buChar char="❏"/>
            </a:pPr>
            <a:r>
              <a:rPr lang="en-GB" sz="1200">
                <a:latin typeface="Times New Roman"/>
                <a:ea typeface="Times New Roman"/>
                <a:cs typeface="Times New Roman"/>
                <a:sym typeface="Times New Roman"/>
              </a:rPr>
              <a:t>The HTML class attribute is used to </a:t>
            </a:r>
            <a:r>
              <a:rPr b="1" lang="en-GB" sz="1200">
                <a:latin typeface="Times New Roman"/>
                <a:ea typeface="Times New Roman"/>
                <a:cs typeface="Times New Roman"/>
                <a:sym typeface="Times New Roman"/>
              </a:rPr>
              <a:t>specify a class for an HTML element</a:t>
            </a:r>
            <a:r>
              <a:rPr lang="en-GB" sz="1200">
                <a:latin typeface="Times New Roman"/>
                <a:ea typeface="Times New Roman"/>
                <a:cs typeface="Times New Roman"/>
                <a:sym typeface="Times New Roman"/>
              </a:rPr>
              <a:t>.</a:t>
            </a:r>
            <a:endParaRPr sz="1200">
              <a:latin typeface="Times New Roman"/>
              <a:ea typeface="Times New Roman"/>
              <a:cs typeface="Times New Roman"/>
              <a:sym typeface="Times New Roman"/>
            </a:endParaRPr>
          </a:p>
          <a:p>
            <a:pPr indent="-304800" lvl="0" marL="457200" rtl="0" algn="l">
              <a:lnSpc>
                <a:spcPct val="150000"/>
              </a:lnSpc>
              <a:spcBef>
                <a:spcPts val="0"/>
              </a:spcBef>
              <a:spcAft>
                <a:spcPts val="0"/>
              </a:spcAft>
              <a:buSzPts val="1200"/>
              <a:buFont typeface="Times New Roman"/>
              <a:buChar char="❏"/>
            </a:pPr>
            <a:r>
              <a:rPr lang="en-GB" sz="1200">
                <a:latin typeface="Times New Roman"/>
                <a:ea typeface="Times New Roman"/>
                <a:cs typeface="Times New Roman"/>
                <a:sym typeface="Times New Roman"/>
              </a:rPr>
              <a:t>Multiple HTML elements can share the same class.</a:t>
            </a:r>
            <a:endParaRPr sz="1200">
              <a:latin typeface="Times New Roman"/>
              <a:ea typeface="Times New Roman"/>
              <a:cs typeface="Times New Roman"/>
              <a:sym typeface="Times New Roman"/>
            </a:endParaRPr>
          </a:p>
          <a:p>
            <a:pPr indent="-304800" lvl="0" marL="457200" rtl="0" algn="l">
              <a:lnSpc>
                <a:spcPct val="150000"/>
              </a:lnSpc>
              <a:spcBef>
                <a:spcPts val="0"/>
              </a:spcBef>
              <a:spcAft>
                <a:spcPts val="0"/>
              </a:spcAft>
              <a:buSzPts val="1200"/>
              <a:buFont typeface="Times New Roman"/>
              <a:buChar char="❏"/>
            </a:pPr>
            <a:r>
              <a:rPr lang="en-GB" sz="1200">
                <a:latin typeface="Times New Roman"/>
                <a:ea typeface="Times New Roman"/>
                <a:cs typeface="Times New Roman"/>
                <a:sym typeface="Times New Roman"/>
              </a:rPr>
              <a:t>The class attribute is often used to point to a class name in a style sheet. </a:t>
            </a:r>
            <a:endParaRPr sz="1200">
              <a:latin typeface="Times New Roman"/>
              <a:ea typeface="Times New Roman"/>
              <a:cs typeface="Times New Roman"/>
              <a:sym typeface="Times New Roman"/>
            </a:endParaRPr>
          </a:p>
          <a:p>
            <a:pPr indent="-304800" lvl="0" marL="457200" rtl="0" algn="l">
              <a:lnSpc>
                <a:spcPct val="150000"/>
              </a:lnSpc>
              <a:spcBef>
                <a:spcPts val="0"/>
              </a:spcBef>
              <a:spcAft>
                <a:spcPts val="0"/>
              </a:spcAft>
              <a:buSzPts val="1200"/>
              <a:buFont typeface="Times New Roman"/>
              <a:buChar char="❏"/>
            </a:pPr>
            <a:r>
              <a:rPr lang="en-GB" sz="1200">
                <a:latin typeface="Times New Roman"/>
                <a:ea typeface="Times New Roman"/>
                <a:cs typeface="Times New Roman"/>
                <a:sym typeface="Times New Roman"/>
              </a:rPr>
              <a:t>It can also be used by a JavaScript to access and manipulate elements with the specific class name.</a:t>
            </a:r>
            <a:endParaRPr sz="1200">
              <a:latin typeface="Times New Roman"/>
              <a:ea typeface="Times New Roman"/>
              <a:cs typeface="Times New Roman"/>
              <a:sym typeface="Times New Roman"/>
            </a:endParaRPr>
          </a:p>
          <a:p>
            <a:pPr indent="-304800" lvl="0" marL="457200" rtl="0" algn="l">
              <a:lnSpc>
                <a:spcPct val="150000"/>
              </a:lnSpc>
              <a:spcBef>
                <a:spcPts val="0"/>
              </a:spcBef>
              <a:spcAft>
                <a:spcPts val="0"/>
              </a:spcAft>
              <a:buSzPts val="1200"/>
              <a:buFont typeface="Times New Roman"/>
              <a:buChar char="❏"/>
            </a:pPr>
            <a:r>
              <a:rPr b="1" lang="en-GB" sz="1200">
                <a:latin typeface="Times New Roman"/>
                <a:ea typeface="Times New Roman"/>
                <a:cs typeface="Times New Roman"/>
                <a:sym typeface="Times New Roman"/>
              </a:rPr>
              <a:t>Multiple elements can have the same class</a:t>
            </a:r>
            <a:endParaRPr b="1" sz="1200">
              <a:latin typeface="Times New Roman"/>
              <a:ea typeface="Times New Roman"/>
              <a:cs typeface="Times New Roman"/>
              <a:sym typeface="Times New Roman"/>
            </a:endParaRPr>
          </a:p>
          <a:p>
            <a:pPr indent="-304800" lvl="0" marL="457200" rtl="0" algn="l">
              <a:lnSpc>
                <a:spcPct val="150000"/>
              </a:lnSpc>
              <a:spcBef>
                <a:spcPts val="0"/>
              </a:spcBef>
              <a:spcAft>
                <a:spcPts val="0"/>
              </a:spcAft>
              <a:buSzPts val="1200"/>
              <a:buFont typeface="Times New Roman"/>
              <a:buChar char="❏"/>
            </a:pPr>
            <a:r>
              <a:rPr lang="en-GB" sz="1200">
                <a:latin typeface="Times New Roman"/>
                <a:ea typeface="Times New Roman"/>
                <a:cs typeface="Times New Roman"/>
                <a:sym typeface="Times New Roman"/>
              </a:rPr>
              <a:t>An element can belong to </a:t>
            </a:r>
            <a:r>
              <a:rPr b="1" lang="en-GB" sz="1200">
                <a:latin typeface="Times New Roman"/>
                <a:ea typeface="Times New Roman"/>
                <a:cs typeface="Times New Roman"/>
                <a:sym typeface="Times New Roman"/>
              </a:rPr>
              <a:t>multiple classes by separating them with spaces</a:t>
            </a:r>
            <a:r>
              <a:rPr lang="en-GB" sz="1200">
                <a:latin typeface="Times New Roman"/>
                <a:ea typeface="Times New Roman"/>
                <a:cs typeface="Times New Roman"/>
                <a:sym typeface="Times New Roman"/>
              </a:rPr>
              <a:t>.</a:t>
            </a:r>
            <a:endParaRPr sz="1200">
              <a:latin typeface="Times New Roman"/>
              <a:ea typeface="Times New Roman"/>
              <a:cs typeface="Times New Roman"/>
              <a:sym typeface="Times New Roman"/>
            </a:endParaRPr>
          </a:p>
          <a:p>
            <a:pPr indent="-304800" lvl="0" marL="457200" rtl="0" algn="l">
              <a:lnSpc>
                <a:spcPct val="150000"/>
              </a:lnSpc>
              <a:spcBef>
                <a:spcPts val="0"/>
              </a:spcBef>
              <a:spcAft>
                <a:spcPts val="0"/>
              </a:spcAft>
              <a:buSzPts val="1200"/>
              <a:buFont typeface="Times New Roman"/>
              <a:buChar char="❏"/>
            </a:pPr>
            <a:r>
              <a:rPr lang="en-GB" sz="1150">
                <a:solidFill>
                  <a:schemeClr val="dk1"/>
                </a:solidFill>
                <a:highlight>
                  <a:srgbClr val="FFFFFF"/>
                </a:highlight>
                <a:latin typeface="Verdana"/>
                <a:ea typeface="Verdana"/>
                <a:cs typeface="Verdana"/>
                <a:sym typeface="Verdana"/>
              </a:rPr>
              <a:t>To create a class; write a period (.) character, followed by a class name. Then, define the CSS properties within curly braces {}</a:t>
            </a:r>
            <a:endParaRPr sz="1200">
              <a:latin typeface="Times New Roman"/>
              <a:ea typeface="Times New Roman"/>
              <a:cs typeface="Times New Roman"/>
              <a:sym typeface="Times New Roman"/>
            </a:endParaRPr>
          </a:p>
        </p:txBody>
      </p:sp>
      <p:sp>
        <p:nvSpPr>
          <p:cNvPr id="336" name="Google Shape;336;p46"/>
          <p:cNvSpPr txBox="1"/>
          <p:nvPr/>
        </p:nvSpPr>
        <p:spPr>
          <a:xfrm>
            <a:off x="87475" y="2911450"/>
            <a:ext cx="3382800" cy="1366800"/>
          </a:xfrm>
          <a:prstGeom prst="rect">
            <a:avLst/>
          </a:prstGeom>
          <a:noFill/>
          <a:ln>
            <a:noFill/>
          </a:ln>
        </p:spPr>
        <p:txBody>
          <a:bodyPr anchorCtr="0" anchor="t" bIns="91425" lIns="91425" spcFirstLastPara="1" rIns="91425" wrap="square" tIns="91425">
            <a:spAutoFit/>
          </a:bodyPr>
          <a:lstStyle/>
          <a:p>
            <a:pPr indent="0" lvl="0" marL="0" rtl="0" algn="l">
              <a:lnSpc>
                <a:spcPct val="135000"/>
              </a:lnSpc>
              <a:spcBef>
                <a:spcPts val="0"/>
              </a:spcBef>
              <a:spcAft>
                <a:spcPts val="0"/>
              </a:spcAft>
              <a:buNone/>
            </a:pPr>
            <a:r>
              <a:rPr lang="en-GB" sz="1200">
                <a:solidFill>
                  <a:srgbClr val="F8F8F2"/>
                </a:solidFill>
                <a:highlight>
                  <a:srgbClr val="272822"/>
                </a:highlight>
                <a:latin typeface="Times New Roman"/>
                <a:ea typeface="Times New Roman"/>
                <a:cs typeface="Times New Roman"/>
                <a:sym typeface="Times New Roman"/>
              </a:rPr>
              <a:t>  &lt;</a:t>
            </a:r>
            <a:r>
              <a:rPr lang="en-GB" sz="1200">
                <a:solidFill>
                  <a:srgbClr val="F92672"/>
                </a:solidFill>
                <a:highlight>
                  <a:srgbClr val="272822"/>
                </a:highlight>
                <a:latin typeface="Times New Roman"/>
                <a:ea typeface="Times New Roman"/>
                <a:cs typeface="Times New Roman"/>
                <a:sym typeface="Times New Roman"/>
              </a:rPr>
              <a:t>a</a:t>
            </a:r>
            <a:r>
              <a:rPr lang="en-GB" sz="1200">
                <a:solidFill>
                  <a:srgbClr val="F8F8F2"/>
                </a:solidFill>
                <a:highlight>
                  <a:srgbClr val="272822"/>
                </a:highlight>
                <a:latin typeface="Times New Roman"/>
                <a:ea typeface="Times New Roman"/>
                <a:cs typeface="Times New Roman"/>
                <a:sym typeface="Times New Roman"/>
              </a:rPr>
              <a:t> </a:t>
            </a:r>
            <a:r>
              <a:rPr lang="en-GB" sz="1200">
                <a:solidFill>
                  <a:srgbClr val="A6E22E"/>
                </a:solidFill>
                <a:highlight>
                  <a:srgbClr val="272822"/>
                </a:highlight>
                <a:latin typeface="Times New Roman"/>
                <a:ea typeface="Times New Roman"/>
                <a:cs typeface="Times New Roman"/>
                <a:sym typeface="Times New Roman"/>
              </a:rPr>
              <a:t>href</a:t>
            </a:r>
            <a:r>
              <a:rPr lang="en-GB" sz="1200">
                <a:solidFill>
                  <a:srgbClr val="F8F8F2"/>
                </a:solidFill>
                <a:highlight>
                  <a:srgbClr val="272822"/>
                </a:highlight>
                <a:latin typeface="Times New Roman"/>
                <a:ea typeface="Times New Roman"/>
                <a:cs typeface="Times New Roman"/>
                <a:sym typeface="Times New Roman"/>
              </a:rPr>
              <a:t>=</a:t>
            </a:r>
            <a:r>
              <a:rPr lang="en-GB" sz="1200">
                <a:solidFill>
                  <a:srgbClr val="E6DB74"/>
                </a:solidFill>
                <a:highlight>
                  <a:srgbClr val="272822"/>
                </a:highlight>
                <a:latin typeface="Times New Roman"/>
                <a:ea typeface="Times New Roman"/>
                <a:cs typeface="Times New Roman"/>
                <a:sym typeface="Times New Roman"/>
              </a:rPr>
              <a:t>"#"</a:t>
            </a:r>
            <a:r>
              <a:rPr lang="en-GB" sz="1200">
                <a:solidFill>
                  <a:srgbClr val="F8F8F2"/>
                </a:solidFill>
                <a:highlight>
                  <a:srgbClr val="272822"/>
                </a:highlight>
                <a:latin typeface="Times New Roman"/>
                <a:ea typeface="Times New Roman"/>
                <a:cs typeface="Times New Roman"/>
                <a:sym typeface="Times New Roman"/>
              </a:rPr>
              <a:t> </a:t>
            </a:r>
            <a:r>
              <a:rPr lang="en-GB" sz="1200">
                <a:solidFill>
                  <a:srgbClr val="A6E22E"/>
                </a:solidFill>
                <a:highlight>
                  <a:srgbClr val="272822"/>
                </a:highlight>
                <a:latin typeface="Times New Roman"/>
                <a:ea typeface="Times New Roman"/>
                <a:cs typeface="Times New Roman"/>
                <a:sym typeface="Times New Roman"/>
              </a:rPr>
              <a:t>class</a:t>
            </a:r>
            <a:r>
              <a:rPr lang="en-GB" sz="1200">
                <a:solidFill>
                  <a:srgbClr val="F8F8F2"/>
                </a:solidFill>
                <a:highlight>
                  <a:srgbClr val="272822"/>
                </a:highlight>
                <a:latin typeface="Times New Roman"/>
                <a:ea typeface="Times New Roman"/>
                <a:cs typeface="Times New Roman"/>
                <a:sym typeface="Times New Roman"/>
              </a:rPr>
              <a:t>=</a:t>
            </a:r>
            <a:r>
              <a:rPr lang="en-GB" sz="1200">
                <a:solidFill>
                  <a:srgbClr val="E6DB74"/>
                </a:solidFill>
                <a:highlight>
                  <a:srgbClr val="272822"/>
                </a:highlight>
                <a:latin typeface="Times New Roman"/>
                <a:ea typeface="Times New Roman"/>
                <a:cs typeface="Times New Roman"/>
                <a:sym typeface="Times New Roman"/>
              </a:rPr>
              <a:t>"menu-item active"</a:t>
            </a:r>
            <a:r>
              <a:rPr lang="en-GB" sz="1200">
                <a:solidFill>
                  <a:srgbClr val="F8F8F2"/>
                </a:solidFill>
                <a:highlight>
                  <a:srgbClr val="272822"/>
                </a:highlight>
                <a:latin typeface="Times New Roman"/>
                <a:ea typeface="Times New Roman"/>
                <a:cs typeface="Times New Roman"/>
                <a:sym typeface="Times New Roman"/>
              </a:rPr>
              <a:t>&gt;Home&lt;/</a:t>
            </a:r>
            <a:r>
              <a:rPr lang="en-GB" sz="1200">
                <a:solidFill>
                  <a:srgbClr val="F92672"/>
                </a:solidFill>
                <a:highlight>
                  <a:srgbClr val="272822"/>
                </a:highlight>
                <a:latin typeface="Times New Roman"/>
                <a:ea typeface="Times New Roman"/>
                <a:cs typeface="Times New Roman"/>
                <a:sym typeface="Times New Roman"/>
              </a:rPr>
              <a:t>a</a:t>
            </a:r>
            <a:r>
              <a:rPr lang="en-GB" sz="1200">
                <a:solidFill>
                  <a:srgbClr val="F8F8F2"/>
                </a:solidFill>
                <a:highlight>
                  <a:srgbClr val="272822"/>
                </a:highlight>
                <a:latin typeface="Times New Roman"/>
                <a:ea typeface="Times New Roman"/>
                <a:cs typeface="Times New Roman"/>
                <a:sym typeface="Times New Roman"/>
              </a:rPr>
              <a:t>&gt;</a:t>
            </a:r>
            <a:endParaRPr sz="1200">
              <a:solidFill>
                <a:srgbClr val="F8F8F2"/>
              </a:solidFill>
              <a:highlight>
                <a:srgbClr val="272822"/>
              </a:highlight>
              <a:latin typeface="Times New Roman"/>
              <a:ea typeface="Times New Roman"/>
              <a:cs typeface="Times New Roman"/>
              <a:sym typeface="Times New Roman"/>
            </a:endParaRPr>
          </a:p>
          <a:p>
            <a:pPr indent="0" lvl="0" marL="0" rtl="0" algn="l">
              <a:lnSpc>
                <a:spcPct val="135000"/>
              </a:lnSpc>
              <a:spcBef>
                <a:spcPts val="0"/>
              </a:spcBef>
              <a:spcAft>
                <a:spcPts val="0"/>
              </a:spcAft>
              <a:buNone/>
            </a:pPr>
            <a:r>
              <a:rPr lang="en-GB" sz="1200">
                <a:solidFill>
                  <a:srgbClr val="F8F8F2"/>
                </a:solidFill>
                <a:highlight>
                  <a:srgbClr val="272822"/>
                </a:highlight>
                <a:latin typeface="Times New Roman"/>
                <a:ea typeface="Times New Roman"/>
                <a:cs typeface="Times New Roman"/>
                <a:sym typeface="Times New Roman"/>
              </a:rPr>
              <a:t>   &lt;</a:t>
            </a:r>
            <a:r>
              <a:rPr lang="en-GB" sz="1200">
                <a:solidFill>
                  <a:srgbClr val="F92672"/>
                </a:solidFill>
                <a:highlight>
                  <a:srgbClr val="272822"/>
                </a:highlight>
                <a:latin typeface="Times New Roman"/>
                <a:ea typeface="Times New Roman"/>
                <a:cs typeface="Times New Roman"/>
                <a:sym typeface="Times New Roman"/>
              </a:rPr>
              <a:t>a</a:t>
            </a:r>
            <a:r>
              <a:rPr lang="en-GB" sz="1200">
                <a:solidFill>
                  <a:srgbClr val="F8F8F2"/>
                </a:solidFill>
                <a:highlight>
                  <a:srgbClr val="272822"/>
                </a:highlight>
                <a:latin typeface="Times New Roman"/>
                <a:ea typeface="Times New Roman"/>
                <a:cs typeface="Times New Roman"/>
                <a:sym typeface="Times New Roman"/>
              </a:rPr>
              <a:t> </a:t>
            </a:r>
            <a:r>
              <a:rPr lang="en-GB" sz="1200">
                <a:solidFill>
                  <a:srgbClr val="A6E22E"/>
                </a:solidFill>
                <a:highlight>
                  <a:srgbClr val="272822"/>
                </a:highlight>
                <a:latin typeface="Times New Roman"/>
                <a:ea typeface="Times New Roman"/>
                <a:cs typeface="Times New Roman"/>
                <a:sym typeface="Times New Roman"/>
              </a:rPr>
              <a:t>href</a:t>
            </a:r>
            <a:r>
              <a:rPr lang="en-GB" sz="1200">
                <a:solidFill>
                  <a:srgbClr val="F8F8F2"/>
                </a:solidFill>
                <a:highlight>
                  <a:srgbClr val="272822"/>
                </a:highlight>
                <a:latin typeface="Times New Roman"/>
                <a:ea typeface="Times New Roman"/>
                <a:cs typeface="Times New Roman"/>
                <a:sym typeface="Times New Roman"/>
              </a:rPr>
              <a:t>=</a:t>
            </a:r>
            <a:r>
              <a:rPr lang="en-GB" sz="1200">
                <a:solidFill>
                  <a:srgbClr val="E6DB74"/>
                </a:solidFill>
                <a:highlight>
                  <a:srgbClr val="272822"/>
                </a:highlight>
                <a:latin typeface="Times New Roman"/>
                <a:ea typeface="Times New Roman"/>
                <a:cs typeface="Times New Roman"/>
                <a:sym typeface="Times New Roman"/>
              </a:rPr>
              <a:t>"#"</a:t>
            </a:r>
            <a:r>
              <a:rPr lang="en-GB" sz="1200">
                <a:solidFill>
                  <a:srgbClr val="F8F8F2"/>
                </a:solidFill>
                <a:highlight>
                  <a:srgbClr val="272822"/>
                </a:highlight>
                <a:latin typeface="Times New Roman"/>
                <a:ea typeface="Times New Roman"/>
                <a:cs typeface="Times New Roman"/>
                <a:sym typeface="Times New Roman"/>
              </a:rPr>
              <a:t> </a:t>
            </a:r>
            <a:r>
              <a:rPr lang="en-GB" sz="1200">
                <a:solidFill>
                  <a:srgbClr val="A6E22E"/>
                </a:solidFill>
                <a:highlight>
                  <a:srgbClr val="272822"/>
                </a:highlight>
                <a:latin typeface="Times New Roman"/>
                <a:ea typeface="Times New Roman"/>
                <a:cs typeface="Times New Roman"/>
                <a:sym typeface="Times New Roman"/>
              </a:rPr>
              <a:t>class</a:t>
            </a:r>
            <a:r>
              <a:rPr lang="en-GB" sz="1200">
                <a:solidFill>
                  <a:srgbClr val="F8F8F2"/>
                </a:solidFill>
                <a:highlight>
                  <a:srgbClr val="272822"/>
                </a:highlight>
                <a:latin typeface="Times New Roman"/>
                <a:ea typeface="Times New Roman"/>
                <a:cs typeface="Times New Roman"/>
                <a:sym typeface="Times New Roman"/>
              </a:rPr>
              <a:t>=</a:t>
            </a:r>
            <a:r>
              <a:rPr lang="en-GB" sz="1200">
                <a:solidFill>
                  <a:srgbClr val="E6DB74"/>
                </a:solidFill>
                <a:highlight>
                  <a:srgbClr val="272822"/>
                </a:highlight>
                <a:latin typeface="Times New Roman"/>
                <a:ea typeface="Times New Roman"/>
                <a:cs typeface="Times New Roman"/>
                <a:sym typeface="Times New Roman"/>
              </a:rPr>
              <a:t>"menu-item "</a:t>
            </a:r>
            <a:r>
              <a:rPr lang="en-GB" sz="1200">
                <a:solidFill>
                  <a:srgbClr val="F8F8F2"/>
                </a:solidFill>
                <a:highlight>
                  <a:srgbClr val="272822"/>
                </a:highlight>
                <a:latin typeface="Times New Roman"/>
                <a:ea typeface="Times New Roman"/>
                <a:cs typeface="Times New Roman"/>
                <a:sym typeface="Times New Roman"/>
              </a:rPr>
              <a:t>&gt;About Us&lt;/</a:t>
            </a:r>
            <a:r>
              <a:rPr lang="en-GB" sz="1200">
                <a:solidFill>
                  <a:srgbClr val="F92672"/>
                </a:solidFill>
                <a:highlight>
                  <a:srgbClr val="272822"/>
                </a:highlight>
                <a:latin typeface="Times New Roman"/>
                <a:ea typeface="Times New Roman"/>
                <a:cs typeface="Times New Roman"/>
                <a:sym typeface="Times New Roman"/>
              </a:rPr>
              <a:t>a</a:t>
            </a:r>
            <a:r>
              <a:rPr lang="en-GB" sz="1200">
                <a:solidFill>
                  <a:srgbClr val="F8F8F2"/>
                </a:solidFill>
                <a:highlight>
                  <a:srgbClr val="272822"/>
                </a:highlight>
                <a:latin typeface="Times New Roman"/>
                <a:ea typeface="Times New Roman"/>
                <a:cs typeface="Times New Roman"/>
                <a:sym typeface="Times New Roman"/>
              </a:rPr>
              <a:t>&gt;</a:t>
            </a:r>
            <a:endParaRPr sz="1200">
              <a:solidFill>
                <a:srgbClr val="F8F8F2"/>
              </a:solidFill>
              <a:highlight>
                <a:srgbClr val="272822"/>
              </a:highlight>
              <a:latin typeface="Times New Roman"/>
              <a:ea typeface="Times New Roman"/>
              <a:cs typeface="Times New Roman"/>
              <a:sym typeface="Times New Roman"/>
            </a:endParaRPr>
          </a:p>
          <a:p>
            <a:pPr indent="0" lvl="0" marL="0" rtl="0" algn="l">
              <a:lnSpc>
                <a:spcPct val="135000"/>
              </a:lnSpc>
              <a:spcBef>
                <a:spcPts val="0"/>
              </a:spcBef>
              <a:spcAft>
                <a:spcPts val="0"/>
              </a:spcAft>
              <a:buNone/>
            </a:pPr>
            <a:r>
              <a:rPr lang="en-GB" sz="1200">
                <a:solidFill>
                  <a:srgbClr val="F8F8F2"/>
                </a:solidFill>
                <a:highlight>
                  <a:srgbClr val="272822"/>
                </a:highlight>
                <a:latin typeface="Times New Roman"/>
                <a:ea typeface="Times New Roman"/>
                <a:cs typeface="Times New Roman"/>
                <a:sym typeface="Times New Roman"/>
              </a:rPr>
              <a:t>   &lt;</a:t>
            </a:r>
            <a:r>
              <a:rPr lang="en-GB" sz="1200">
                <a:solidFill>
                  <a:srgbClr val="F92672"/>
                </a:solidFill>
                <a:highlight>
                  <a:srgbClr val="272822"/>
                </a:highlight>
                <a:latin typeface="Times New Roman"/>
                <a:ea typeface="Times New Roman"/>
                <a:cs typeface="Times New Roman"/>
                <a:sym typeface="Times New Roman"/>
              </a:rPr>
              <a:t>a</a:t>
            </a:r>
            <a:r>
              <a:rPr lang="en-GB" sz="1200">
                <a:solidFill>
                  <a:srgbClr val="F8F8F2"/>
                </a:solidFill>
                <a:highlight>
                  <a:srgbClr val="272822"/>
                </a:highlight>
                <a:latin typeface="Times New Roman"/>
                <a:ea typeface="Times New Roman"/>
                <a:cs typeface="Times New Roman"/>
                <a:sym typeface="Times New Roman"/>
              </a:rPr>
              <a:t> </a:t>
            </a:r>
            <a:r>
              <a:rPr lang="en-GB" sz="1200">
                <a:solidFill>
                  <a:srgbClr val="A6E22E"/>
                </a:solidFill>
                <a:highlight>
                  <a:srgbClr val="272822"/>
                </a:highlight>
                <a:latin typeface="Times New Roman"/>
                <a:ea typeface="Times New Roman"/>
                <a:cs typeface="Times New Roman"/>
                <a:sym typeface="Times New Roman"/>
              </a:rPr>
              <a:t>href</a:t>
            </a:r>
            <a:r>
              <a:rPr lang="en-GB" sz="1200">
                <a:solidFill>
                  <a:srgbClr val="F8F8F2"/>
                </a:solidFill>
                <a:highlight>
                  <a:srgbClr val="272822"/>
                </a:highlight>
                <a:latin typeface="Times New Roman"/>
                <a:ea typeface="Times New Roman"/>
                <a:cs typeface="Times New Roman"/>
                <a:sym typeface="Times New Roman"/>
              </a:rPr>
              <a:t>=</a:t>
            </a:r>
            <a:r>
              <a:rPr lang="en-GB" sz="1200">
                <a:solidFill>
                  <a:srgbClr val="E6DB74"/>
                </a:solidFill>
                <a:highlight>
                  <a:srgbClr val="272822"/>
                </a:highlight>
                <a:latin typeface="Times New Roman"/>
                <a:ea typeface="Times New Roman"/>
                <a:cs typeface="Times New Roman"/>
                <a:sym typeface="Times New Roman"/>
              </a:rPr>
              <a:t>"#"</a:t>
            </a:r>
            <a:r>
              <a:rPr lang="en-GB" sz="1200">
                <a:solidFill>
                  <a:srgbClr val="F8F8F2"/>
                </a:solidFill>
                <a:highlight>
                  <a:srgbClr val="272822"/>
                </a:highlight>
                <a:latin typeface="Times New Roman"/>
                <a:ea typeface="Times New Roman"/>
                <a:cs typeface="Times New Roman"/>
                <a:sym typeface="Times New Roman"/>
              </a:rPr>
              <a:t> </a:t>
            </a:r>
            <a:r>
              <a:rPr lang="en-GB" sz="1200">
                <a:solidFill>
                  <a:srgbClr val="A6E22E"/>
                </a:solidFill>
                <a:highlight>
                  <a:srgbClr val="272822"/>
                </a:highlight>
                <a:latin typeface="Times New Roman"/>
                <a:ea typeface="Times New Roman"/>
                <a:cs typeface="Times New Roman"/>
                <a:sym typeface="Times New Roman"/>
              </a:rPr>
              <a:t>class</a:t>
            </a:r>
            <a:r>
              <a:rPr lang="en-GB" sz="1200">
                <a:solidFill>
                  <a:srgbClr val="F8F8F2"/>
                </a:solidFill>
                <a:highlight>
                  <a:srgbClr val="272822"/>
                </a:highlight>
                <a:latin typeface="Times New Roman"/>
                <a:ea typeface="Times New Roman"/>
                <a:cs typeface="Times New Roman"/>
                <a:sym typeface="Times New Roman"/>
              </a:rPr>
              <a:t>=</a:t>
            </a:r>
            <a:r>
              <a:rPr lang="en-GB" sz="1200">
                <a:solidFill>
                  <a:srgbClr val="E6DB74"/>
                </a:solidFill>
                <a:highlight>
                  <a:srgbClr val="272822"/>
                </a:highlight>
                <a:latin typeface="Times New Roman"/>
                <a:ea typeface="Times New Roman"/>
                <a:cs typeface="Times New Roman"/>
                <a:sym typeface="Times New Roman"/>
              </a:rPr>
              <a:t>"menu-item "</a:t>
            </a:r>
            <a:r>
              <a:rPr lang="en-GB" sz="1200">
                <a:solidFill>
                  <a:srgbClr val="F8F8F2"/>
                </a:solidFill>
                <a:highlight>
                  <a:srgbClr val="272822"/>
                </a:highlight>
                <a:latin typeface="Times New Roman"/>
                <a:ea typeface="Times New Roman"/>
                <a:cs typeface="Times New Roman"/>
                <a:sym typeface="Times New Roman"/>
              </a:rPr>
              <a:t>&gt;Products&lt;/</a:t>
            </a:r>
            <a:r>
              <a:rPr lang="en-GB" sz="1200">
                <a:solidFill>
                  <a:srgbClr val="F92672"/>
                </a:solidFill>
                <a:highlight>
                  <a:srgbClr val="272822"/>
                </a:highlight>
                <a:latin typeface="Times New Roman"/>
                <a:ea typeface="Times New Roman"/>
                <a:cs typeface="Times New Roman"/>
                <a:sym typeface="Times New Roman"/>
              </a:rPr>
              <a:t>a</a:t>
            </a:r>
            <a:r>
              <a:rPr lang="en-GB" sz="1200">
                <a:solidFill>
                  <a:srgbClr val="F8F8F2"/>
                </a:solidFill>
                <a:highlight>
                  <a:srgbClr val="272822"/>
                </a:highlight>
                <a:latin typeface="Times New Roman"/>
                <a:ea typeface="Times New Roman"/>
                <a:cs typeface="Times New Roman"/>
                <a:sym typeface="Times New Roman"/>
              </a:rPr>
              <a:t>&gt;</a:t>
            </a:r>
            <a:endParaRPr sz="1200">
              <a:solidFill>
                <a:srgbClr val="F8F8F2"/>
              </a:solidFill>
              <a:highlight>
                <a:srgbClr val="272822"/>
              </a:highlight>
              <a:latin typeface="Times New Roman"/>
              <a:ea typeface="Times New Roman"/>
              <a:cs typeface="Times New Roman"/>
              <a:sym typeface="Times New Roman"/>
            </a:endParaRPr>
          </a:p>
          <a:p>
            <a:pPr indent="0" lvl="0" marL="0" rtl="0" algn="l">
              <a:lnSpc>
                <a:spcPct val="135000"/>
              </a:lnSpc>
              <a:spcBef>
                <a:spcPts val="0"/>
              </a:spcBef>
              <a:spcAft>
                <a:spcPts val="0"/>
              </a:spcAft>
              <a:buNone/>
            </a:pPr>
            <a:r>
              <a:rPr lang="en-GB" sz="1200">
                <a:solidFill>
                  <a:srgbClr val="F8F8F2"/>
                </a:solidFill>
                <a:highlight>
                  <a:srgbClr val="272822"/>
                </a:highlight>
                <a:latin typeface="Times New Roman"/>
                <a:ea typeface="Times New Roman"/>
                <a:cs typeface="Times New Roman"/>
                <a:sym typeface="Times New Roman"/>
              </a:rPr>
              <a:t>   &lt;</a:t>
            </a:r>
            <a:r>
              <a:rPr lang="en-GB" sz="1200">
                <a:solidFill>
                  <a:srgbClr val="F92672"/>
                </a:solidFill>
                <a:highlight>
                  <a:srgbClr val="272822"/>
                </a:highlight>
                <a:latin typeface="Times New Roman"/>
                <a:ea typeface="Times New Roman"/>
                <a:cs typeface="Times New Roman"/>
                <a:sym typeface="Times New Roman"/>
              </a:rPr>
              <a:t>a</a:t>
            </a:r>
            <a:r>
              <a:rPr lang="en-GB" sz="1200">
                <a:solidFill>
                  <a:srgbClr val="F8F8F2"/>
                </a:solidFill>
                <a:highlight>
                  <a:srgbClr val="272822"/>
                </a:highlight>
                <a:latin typeface="Times New Roman"/>
                <a:ea typeface="Times New Roman"/>
                <a:cs typeface="Times New Roman"/>
                <a:sym typeface="Times New Roman"/>
              </a:rPr>
              <a:t> </a:t>
            </a:r>
            <a:r>
              <a:rPr lang="en-GB" sz="1200">
                <a:solidFill>
                  <a:srgbClr val="A6E22E"/>
                </a:solidFill>
                <a:highlight>
                  <a:srgbClr val="272822"/>
                </a:highlight>
                <a:latin typeface="Times New Roman"/>
                <a:ea typeface="Times New Roman"/>
                <a:cs typeface="Times New Roman"/>
                <a:sym typeface="Times New Roman"/>
              </a:rPr>
              <a:t>href</a:t>
            </a:r>
            <a:r>
              <a:rPr lang="en-GB" sz="1200">
                <a:solidFill>
                  <a:srgbClr val="F8F8F2"/>
                </a:solidFill>
                <a:highlight>
                  <a:srgbClr val="272822"/>
                </a:highlight>
                <a:latin typeface="Times New Roman"/>
                <a:ea typeface="Times New Roman"/>
                <a:cs typeface="Times New Roman"/>
                <a:sym typeface="Times New Roman"/>
              </a:rPr>
              <a:t>=</a:t>
            </a:r>
            <a:r>
              <a:rPr lang="en-GB" sz="1200">
                <a:solidFill>
                  <a:srgbClr val="E6DB74"/>
                </a:solidFill>
                <a:highlight>
                  <a:srgbClr val="272822"/>
                </a:highlight>
                <a:latin typeface="Times New Roman"/>
                <a:ea typeface="Times New Roman"/>
                <a:cs typeface="Times New Roman"/>
                <a:sym typeface="Times New Roman"/>
              </a:rPr>
              <a:t>"#"</a:t>
            </a:r>
            <a:r>
              <a:rPr lang="en-GB" sz="1200">
                <a:solidFill>
                  <a:srgbClr val="F8F8F2"/>
                </a:solidFill>
                <a:highlight>
                  <a:srgbClr val="272822"/>
                </a:highlight>
                <a:latin typeface="Times New Roman"/>
                <a:ea typeface="Times New Roman"/>
                <a:cs typeface="Times New Roman"/>
                <a:sym typeface="Times New Roman"/>
              </a:rPr>
              <a:t> </a:t>
            </a:r>
            <a:r>
              <a:rPr lang="en-GB" sz="1200">
                <a:solidFill>
                  <a:srgbClr val="A6E22E"/>
                </a:solidFill>
                <a:highlight>
                  <a:srgbClr val="272822"/>
                </a:highlight>
                <a:latin typeface="Times New Roman"/>
                <a:ea typeface="Times New Roman"/>
                <a:cs typeface="Times New Roman"/>
                <a:sym typeface="Times New Roman"/>
              </a:rPr>
              <a:t>class</a:t>
            </a:r>
            <a:r>
              <a:rPr lang="en-GB" sz="1200">
                <a:solidFill>
                  <a:srgbClr val="F8F8F2"/>
                </a:solidFill>
                <a:highlight>
                  <a:srgbClr val="272822"/>
                </a:highlight>
                <a:latin typeface="Times New Roman"/>
                <a:ea typeface="Times New Roman"/>
                <a:cs typeface="Times New Roman"/>
                <a:sym typeface="Times New Roman"/>
              </a:rPr>
              <a:t>=</a:t>
            </a:r>
            <a:r>
              <a:rPr lang="en-GB" sz="1200">
                <a:solidFill>
                  <a:srgbClr val="E6DB74"/>
                </a:solidFill>
                <a:highlight>
                  <a:srgbClr val="272822"/>
                </a:highlight>
                <a:latin typeface="Times New Roman"/>
                <a:ea typeface="Times New Roman"/>
                <a:cs typeface="Times New Roman"/>
                <a:sym typeface="Times New Roman"/>
              </a:rPr>
              <a:t>"menu-item "</a:t>
            </a:r>
            <a:r>
              <a:rPr lang="en-GB" sz="1200">
                <a:solidFill>
                  <a:srgbClr val="F8F8F2"/>
                </a:solidFill>
                <a:highlight>
                  <a:srgbClr val="272822"/>
                </a:highlight>
                <a:latin typeface="Times New Roman"/>
                <a:ea typeface="Times New Roman"/>
                <a:cs typeface="Times New Roman"/>
                <a:sym typeface="Times New Roman"/>
              </a:rPr>
              <a:t>&gt;Sitemap&lt;/</a:t>
            </a:r>
            <a:r>
              <a:rPr lang="en-GB" sz="1200">
                <a:solidFill>
                  <a:srgbClr val="F92672"/>
                </a:solidFill>
                <a:highlight>
                  <a:srgbClr val="272822"/>
                </a:highlight>
                <a:latin typeface="Times New Roman"/>
                <a:ea typeface="Times New Roman"/>
                <a:cs typeface="Times New Roman"/>
                <a:sym typeface="Times New Roman"/>
              </a:rPr>
              <a:t>a</a:t>
            </a:r>
            <a:r>
              <a:rPr lang="en-GB" sz="1200">
                <a:solidFill>
                  <a:srgbClr val="F8F8F2"/>
                </a:solidFill>
                <a:highlight>
                  <a:srgbClr val="272822"/>
                </a:highlight>
                <a:latin typeface="Times New Roman"/>
                <a:ea typeface="Times New Roman"/>
                <a:cs typeface="Times New Roman"/>
                <a:sym typeface="Times New Roman"/>
              </a:rPr>
              <a:t>&gt;</a:t>
            </a:r>
            <a:endParaRPr sz="1200">
              <a:solidFill>
                <a:srgbClr val="F8F8F2"/>
              </a:solidFill>
              <a:highlight>
                <a:srgbClr val="272822"/>
              </a:highlight>
              <a:latin typeface="Times New Roman"/>
              <a:ea typeface="Times New Roman"/>
              <a:cs typeface="Times New Roman"/>
              <a:sym typeface="Times New Roman"/>
            </a:endParaRPr>
          </a:p>
          <a:p>
            <a:pPr indent="0" lvl="0" marL="0" rtl="0" algn="l">
              <a:lnSpc>
                <a:spcPct val="135000"/>
              </a:lnSpc>
              <a:spcBef>
                <a:spcPts val="0"/>
              </a:spcBef>
              <a:spcAft>
                <a:spcPts val="0"/>
              </a:spcAft>
              <a:buNone/>
            </a:pPr>
            <a:r>
              <a:rPr lang="en-GB" sz="1200">
                <a:solidFill>
                  <a:srgbClr val="F8F8F2"/>
                </a:solidFill>
                <a:highlight>
                  <a:srgbClr val="272822"/>
                </a:highlight>
                <a:latin typeface="Times New Roman"/>
                <a:ea typeface="Times New Roman"/>
                <a:cs typeface="Times New Roman"/>
                <a:sym typeface="Times New Roman"/>
              </a:rPr>
              <a:t>    &lt;</a:t>
            </a:r>
            <a:r>
              <a:rPr lang="en-GB" sz="1200">
                <a:solidFill>
                  <a:srgbClr val="F92672"/>
                </a:solidFill>
                <a:highlight>
                  <a:srgbClr val="272822"/>
                </a:highlight>
                <a:latin typeface="Times New Roman"/>
                <a:ea typeface="Times New Roman"/>
                <a:cs typeface="Times New Roman"/>
                <a:sym typeface="Times New Roman"/>
              </a:rPr>
              <a:t>a</a:t>
            </a:r>
            <a:r>
              <a:rPr lang="en-GB" sz="1200">
                <a:solidFill>
                  <a:srgbClr val="F8F8F2"/>
                </a:solidFill>
                <a:highlight>
                  <a:srgbClr val="272822"/>
                </a:highlight>
                <a:latin typeface="Times New Roman"/>
                <a:ea typeface="Times New Roman"/>
                <a:cs typeface="Times New Roman"/>
                <a:sym typeface="Times New Roman"/>
              </a:rPr>
              <a:t> </a:t>
            </a:r>
            <a:r>
              <a:rPr lang="en-GB" sz="1200">
                <a:solidFill>
                  <a:srgbClr val="A6E22E"/>
                </a:solidFill>
                <a:highlight>
                  <a:srgbClr val="272822"/>
                </a:highlight>
                <a:latin typeface="Times New Roman"/>
                <a:ea typeface="Times New Roman"/>
                <a:cs typeface="Times New Roman"/>
                <a:sym typeface="Times New Roman"/>
              </a:rPr>
              <a:t>href</a:t>
            </a:r>
            <a:r>
              <a:rPr lang="en-GB" sz="1200">
                <a:solidFill>
                  <a:srgbClr val="F8F8F2"/>
                </a:solidFill>
                <a:highlight>
                  <a:srgbClr val="272822"/>
                </a:highlight>
                <a:latin typeface="Times New Roman"/>
                <a:ea typeface="Times New Roman"/>
                <a:cs typeface="Times New Roman"/>
                <a:sym typeface="Times New Roman"/>
              </a:rPr>
              <a:t>=</a:t>
            </a:r>
            <a:r>
              <a:rPr lang="en-GB" sz="1200">
                <a:solidFill>
                  <a:srgbClr val="E6DB74"/>
                </a:solidFill>
                <a:highlight>
                  <a:srgbClr val="272822"/>
                </a:highlight>
                <a:latin typeface="Times New Roman"/>
                <a:ea typeface="Times New Roman"/>
                <a:cs typeface="Times New Roman"/>
                <a:sym typeface="Times New Roman"/>
              </a:rPr>
              <a:t>"#"</a:t>
            </a:r>
            <a:r>
              <a:rPr lang="en-GB" sz="1200">
                <a:solidFill>
                  <a:srgbClr val="F8F8F2"/>
                </a:solidFill>
                <a:highlight>
                  <a:srgbClr val="272822"/>
                </a:highlight>
                <a:latin typeface="Times New Roman"/>
                <a:ea typeface="Times New Roman"/>
                <a:cs typeface="Times New Roman"/>
                <a:sym typeface="Times New Roman"/>
              </a:rPr>
              <a:t> </a:t>
            </a:r>
            <a:r>
              <a:rPr lang="en-GB" sz="1200">
                <a:solidFill>
                  <a:srgbClr val="A6E22E"/>
                </a:solidFill>
                <a:highlight>
                  <a:srgbClr val="272822"/>
                </a:highlight>
                <a:latin typeface="Times New Roman"/>
                <a:ea typeface="Times New Roman"/>
                <a:cs typeface="Times New Roman"/>
                <a:sym typeface="Times New Roman"/>
              </a:rPr>
              <a:t>class</a:t>
            </a:r>
            <a:r>
              <a:rPr lang="en-GB" sz="1200">
                <a:solidFill>
                  <a:srgbClr val="F8F8F2"/>
                </a:solidFill>
                <a:highlight>
                  <a:srgbClr val="272822"/>
                </a:highlight>
                <a:latin typeface="Times New Roman"/>
                <a:ea typeface="Times New Roman"/>
                <a:cs typeface="Times New Roman"/>
                <a:sym typeface="Times New Roman"/>
              </a:rPr>
              <a:t>=</a:t>
            </a:r>
            <a:r>
              <a:rPr lang="en-GB" sz="1200">
                <a:solidFill>
                  <a:srgbClr val="E6DB74"/>
                </a:solidFill>
                <a:highlight>
                  <a:srgbClr val="272822"/>
                </a:highlight>
                <a:latin typeface="Times New Roman"/>
                <a:ea typeface="Times New Roman"/>
                <a:cs typeface="Times New Roman"/>
                <a:sym typeface="Times New Roman"/>
              </a:rPr>
              <a:t>"menu-item "</a:t>
            </a:r>
            <a:r>
              <a:rPr lang="en-GB" sz="1200">
                <a:solidFill>
                  <a:srgbClr val="F8F8F2"/>
                </a:solidFill>
                <a:highlight>
                  <a:srgbClr val="272822"/>
                </a:highlight>
                <a:latin typeface="Times New Roman"/>
                <a:ea typeface="Times New Roman"/>
                <a:cs typeface="Times New Roman"/>
                <a:sym typeface="Times New Roman"/>
              </a:rPr>
              <a:t>&gt;Contact Us&lt;/</a:t>
            </a:r>
            <a:r>
              <a:rPr lang="en-GB" sz="1200">
                <a:solidFill>
                  <a:srgbClr val="F92672"/>
                </a:solidFill>
                <a:highlight>
                  <a:srgbClr val="272822"/>
                </a:highlight>
                <a:latin typeface="Times New Roman"/>
                <a:ea typeface="Times New Roman"/>
                <a:cs typeface="Times New Roman"/>
                <a:sym typeface="Times New Roman"/>
              </a:rPr>
              <a:t>a</a:t>
            </a:r>
            <a:r>
              <a:rPr lang="en-GB" sz="1200">
                <a:solidFill>
                  <a:srgbClr val="F8F8F2"/>
                </a:solidFill>
                <a:highlight>
                  <a:srgbClr val="272822"/>
                </a:highlight>
                <a:latin typeface="Times New Roman"/>
                <a:ea typeface="Times New Roman"/>
                <a:cs typeface="Times New Roman"/>
                <a:sym typeface="Times New Roman"/>
              </a:rPr>
              <a:t>&gt;        </a:t>
            </a:r>
            <a:endParaRPr sz="1200">
              <a:solidFill>
                <a:srgbClr val="F8F8F2"/>
              </a:solidFill>
              <a:highlight>
                <a:srgbClr val="272822"/>
              </a:highlight>
              <a:latin typeface="Times New Roman"/>
              <a:ea typeface="Times New Roman"/>
              <a:cs typeface="Times New Roman"/>
              <a:sym typeface="Times New Roman"/>
            </a:endParaRPr>
          </a:p>
        </p:txBody>
      </p:sp>
      <p:sp>
        <p:nvSpPr>
          <p:cNvPr id="337" name="Google Shape;337;p46"/>
          <p:cNvSpPr txBox="1"/>
          <p:nvPr/>
        </p:nvSpPr>
        <p:spPr>
          <a:xfrm>
            <a:off x="3470275" y="2412700"/>
            <a:ext cx="3048900" cy="2364300"/>
          </a:xfrm>
          <a:prstGeom prst="rect">
            <a:avLst/>
          </a:prstGeom>
          <a:noFill/>
          <a:ln>
            <a:noFill/>
          </a:ln>
        </p:spPr>
        <p:txBody>
          <a:bodyPr anchorCtr="0" anchor="t" bIns="91425" lIns="91425" spcFirstLastPara="1" rIns="91425" wrap="square" tIns="91425">
            <a:spAutoFit/>
          </a:bodyPr>
          <a:lstStyle/>
          <a:p>
            <a:pPr indent="0" lvl="0" marL="0" rtl="0" algn="l">
              <a:lnSpc>
                <a:spcPct val="135000"/>
              </a:lnSpc>
              <a:spcBef>
                <a:spcPts val="0"/>
              </a:spcBef>
              <a:spcAft>
                <a:spcPts val="0"/>
              </a:spcAft>
              <a:buNone/>
            </a:pPr>
            <a:r>
              <a:rPr lang="en-GB" sz="1200">
                <a:solidFill>
                  <a:srgbClr val="F8F8F2"/>
                </a:solidFill>
                <a:highlight>
                  <a:srgbClr val="272822"/>
                </a:highlight>
                <a:latin typeface="Times New Roman"/>
                <a:ea typeface="Times New Roman"/>
                <a:cs typeface="Times New Roman"/>
                <a:sym typeface="Times New Roman"/>
              </a:rPr>
              <a:t>          &lt;</a:t>
            </a:r>
            <a:r>
              <a:rPr lang="en-GB" sz="1200">
                <a:solidFill>
                  <a:srgbClr val="F92672"/>
                </a:solidFill>
                <a:highlight>
                  <a:srgbClr val="272822"/>
                </a:highlight>
                <a:latin typeface="Times New Roman"/>
                <a:ea typeface="Times New Roman"/>
                <a:cs typeface="Times New Roman"/>
                <a:sym typeface="Times New Roman"/>
              </a:rPr>
              <a:t>style</a:t>
            </a:r>
            <a:r>
              <a:rPr lang="en-GB" sz="1200">
                <a:solidFill>
                  <a:srgbClr val="F8F8F2"/>
                </a:solidFill>
                <a:highlight>
                  <a:srgbClr val="272822"/>
                </a:highlight>
                <a:latin typeface="Times New Roman"/>
                <a:ea typeface="Times New Roman"/>
                <a:cs typeface="Times New Roman"/>
                <a:sym typeface="Times New Roman"/>
              </a:rPr>
              <a:t>&gt;</a:t>
            </a:r>
            <a:endParaRPr sz="1200">
              <a:solidFill>
                <a:srgbClr val="F8F8F2"/>
              </a:solidFill>
              <a:highlight>
                <a:srgbClr val="272822"/>
              </a:highlight>
              <a:latin typeface="Times New Roman"/>
              <a:ea typeface="Times New Roman"/>
              <a:cs typeface="Times New Roman"/>
              <a:sym typeface="Times New Roman"/>
            </a:endParaRPr>
          </a:p>
          <a:p>
            <a:pPr indent="0" lvl="0" marL="0" rtl="0" algn="l">
              <a:lnSpc>
                <a:spcPct val="135000"/>
              </a:lnSpc>
              <a:spcBef>
                <a:spcPts val="0"/>
              </a:spcBef>
              <a:spcAft>
                <a:spcPts val="0"/>
              </a:spcAft>
              <a:buNone/>
            </a:pPr>
            <a:r>
              <a:rPr lang="en-GB" sz="1200">
                <a:solidFill>
                  <a:srgbClr val="F8F8F2"/>
                </a:solidFill>
                <a:highlight>
                  <a:srgbClr val="272822"/>
                </a:highlight>
                <a:latin typeface="Times New Roman"/>
                <a:ea typeface="Times New Roman"/>
                <a:cs typeface="Times New Roman"/>
                <a:sym typeface="Times New Roman"/>
              </a:rPr>
              <a:t>            </a:t>
            </a:r>
            <a:r>
              <a:rPr lang="en-GB" sz="1200">
                <a:solidFill>
                  <a:srgbClr val="A6E22E"/>
                </a:solidFill>
                <a:highlight>
                  <a:srgbClr val="272822"/>
                </a:highlight>
                <a:latin typeface="Times New Roman"/>
                <a:ea typeface="Times New Roman"/>
                <a:cs typeface="Times New Roman"/>
                <a:sym typeface="Times New Roman"/>
              </a:rPr>
              <a:t>.menu-item</a:t>
            </a:r>
            <a:r>
              <a:rPr lang="en-GB" sz="1200">
                <a:solidFill>
                  <a:srgbClr val="F8F8F2"/>
                </a:solidFill>
                <a:highlight>
                  <a:srgbClr val="272822"/>
                </a:highlight>
                <a:latin typeface="Times New Roman"/>
                <a:ea typeface="Times New Roman"/>
                <a:cs typeface="Times New Roman"/>
                <a:sym typeface="Times New Roman"/>
              </a:rPr>
              <a:t> {</a:t>
            </a:r>
            <a:endParaRPr sz="1200">
              <a:solidFill>
                <a:srgbClr val="F8F8F2"/>
              </a:solidFill>
              <a:highlight>
                <a:srgbClr val="272822"/>
              </a:highlight>
              <a:latin typeface="Times New Roman"/>
              <a:ea typeface="Times New Roman"/>
              <a:cs typeface="Times New Roman"/>
              <a:sym typeface="Times New Roman"/>
            </a:endParaRPr>
          </a:p>
          <a:p>
            <a:pPr indent="0" lvl="0" marL="0" rtl="0" algn="l">
              <a:lnSpc>
                <a:spcPct val="135000"/>
              </a:lnSpc>
              <a:spcBef>
                <a:spcPts val="0"/>
              </a:spcBef>
              <a:spcAft>
                <a:spcPts val="0"/>
              </a:spcAft>
              <a:buNone/>
            </a:pPr>
            <a:r>
              <a:rPr lang="en-GB" sz="1200">
                <a:solidFill>
                  <a:srgbClr val="F8F8F2"/>
                </a:solidFill>
                <a:highlight>
                  <a:srgbClr val="272822"/>
                </a:highlight>
                <a:latin typeface="Times New Roman"/>
                <a:ea typeface="Times New Roman"/>
                <a:cs typeface="Times New Roman"/>
                <a:sym typeface="Times New Roman"/>
              </a:rPr>
              <a:t>              </a:t>
            </a:r>
            <a:r>
              <a:rPr i="1" lang="en-GB" sz="1200">
                <a:solidFill>
                  <a:srgbClr val="66D9EF"/>
                </a:solidFill>
                <a:highlight>
                  <a:srgbClr val="272822"/>
                </a:highlight>
                <a:latin typeface="Times New Roman"/>
                <a:ea typeface="Times New Roman"/>
                <a:cs typeface="Times New Roman"/>
                <a:sym typeface="Times New Roman"/>
              </a:rPr>
              <a:t>color</a:t>
            </a:r>
            <a:r>
              <a:rPr lang="en-GB" sz="1200">
                <a:solidFill>
                  <a:srgbClr val="F8F8F2"/>
                </a:solidFill>
                <a:highlight>
                  <a:srgbClr val="272822"/>
                </a:highlight>
                <a:latin typeface="Times New Roman"/>
                <a:ea typeface="Times New Roman"/>
                <a:cs typeface="Times New Roman"/>
                <a:sym typeface="Times New Roman"/>
              </a:rPr>
              <a:t>: </a:t>
            </a:r>
            <a:r>
              <a:rPr lang="en-GB" sz="1200">
                <a:solidFill>
                  <a:srgbClr val="AE81FF"/>
                </a:solidFill>
                <a:highlight>
                  <a:srgbClr val="272822"/>
                </a:highlight>
                <a:latin typeface="Times New Roman"/>
                <a:ea typeface="Times New Roman"/>
                <a:cs typeface="Times New Roman"/>
                <a:sym typeface="Times New Roman"/>
              </a:rPr>
              <a:t>#000</a:t>
            </a:r>
            <a:r>
              <a:rPr lang="en-GB" sz="1200">
                <a:solidFill>
                  <a:srgbClr val="F8F8F2"/>
                </a:solidFill>
                <a:highlight>
                  <a:srgbClr val="272822"/>
                </a:highlight>
                <a:latin typeface="Times New Roman"/>
                <a:ea typeface="Times New Roman"/>
                <a:cs typeface="Times New Roman"/>
                <a:sym typeface="Times New Roman"/>
              </a:rPr>
              <a:t>;</a:t>
            </a:r>
            <a:endParaRPr sz="1200">
              <a:solidFill>
                <a:srgbClr val="F8F8F2"/>
              </a:solidFill>
              <a:highlight>
                <a:srgbClr val="272822"/>
              </a:highlight>
              <a:latin typeface="Times New Roman"/>
              <a:ea typeface="Times New Roman"/>
              <a:cs typeface="Times New Roman"/>
              <a:sym typeface="Times New Roman"/>
            </a:endParaRPr>
          </a:p>
          <a:p>
            <a:pPr indent="0" lvl="0" marL="0" rtl="0" algn="l">
              <a:lnSpc>
                <a:spcPct val="135000"/>
              </a:lnSpc>
              <a:spcBef>
                <a:spcPts val="0"/>
              </a:spcBef>
              <a:spcAft>
                <a:spcPts val="0"/>
              </a:spcAft>
              <a:buNone/>
            </a:pPr>
            <a:r>
              <a:rPr lang="en-GB" sz="1200">
                <a:solidFill>
                  <a:srgbClr val="F8F8F2"/>
                </a:solidFill>
                <a:highlight>
                  <a:srgbClr val="272822"/>
                </a:highlight>
                <a:latin typeface="Times New Roman"/>
                <a:ea typeface="Times New Roman"/>
                <a:cs typeface="Times New Roman"/>
                <a:sym typeface="Times New Roman"/>
              </a:rPr>
              <a:t>            }        </a:t>
            </a:r>
            <a:endParaRPr sz="1200">
              <a:solidFill>
                <a:srgbClr val="F8F8F2"/>
              </a:solidFill>
              <a:highlight>
                <a:srgbClr val="272822"/>
              </a:highlight>
              <a:latin typeface="Times New Roman"/>
              <a:ea typeface="Times New Roman"/>
              <a:cs typeface="Times New Roman"/>
              <a:sym typeface="Times New Roman"/>
            </a:endParaRPr>
          </a:p>
          <a:p>
            <a:pPr indent="0" lvl="0" marL="0" rtl="0" algn="l">
              <a:lnSpc>
                <a:spcPct val="135000"/>
              </a:lnSpc>
              <a:spcBef>
                <a:spcPts val="0"/>
              </a:spcBef>
              <a:spcAft>
                <a:spcPts val="0"/>
              </a:spcAft>
              <a:buNone/>
            </a:pPr>
            <a:r>
              <a:rPr lang="en-GB" sz="1200">
                <a:solidFill>
                  <a:srgbClr val="F8F8F2"/>
                </a:solidFill>
                <a:highlight>
                  <a:srgbClr val="272822"/>
                </a:highlight>
                <a:latin typeface="Times New Roman"/>
                <a:ea typeface="Times New Roman"/>
                <a:cs typeface="Times New Roman"/>
                <a:sym typeface="Times New Roman"/>
              </a:rPr>
              <a:t>            </a:t>
            </a:r>
            <a:r>
              <a:rPr lang="en-GB" sz="1200">
                <a:solidFill>
                  <a:srgbClr val="A6E22E"/>
                </a:solidFill>
                <a:highlight>
                  <a:srgbClr val="272822"/>
                </a:highlight>
                <a:latin typeface="Times New Roman"/>
                <a:ea typeface="Times New Roman"/>
                <a:cs typeface="Times New Roman"/>
                <a:sym typeface="Times New Roman"/>
              </a:rPr>
              <a:t>.active</a:t>
            </a:r>
            <a:r>
              <a:rPr lang="en-GB" sz="1200">
                <a:solidFill>
                  <a:srgbClr val="F8F8F2"/>
                </a:solidFill>
                <a:highlight>
                  <a:srgbClr val="272822"/>
                </a:highlight>
                <a:latin typeface="Times New Roman"/>
                <a:ea typeface="Times New Roman"/>
                <a:cs typeface="Times New Roman"/>
                <a:sym typeface="Times New Roman"/>
              </a:rPr>
              <a:t> {</a:t>
            </a:r>
            <a:endParaRPr sz="1200">
              <a:solidFill>
                <a:srgbClr val="F8F8F2"/>
              </a:solidFill>
              <a:highlight>
                <a:srgbClr val="272822"/>
              </a:highlight>
              <a:latin typeface="Times New Roman"/>
              <a:ea typeface="Times New Roman"/>
              <a:cs typeface="Times New Roman"/>
              <a:sym typeface="Times New Roman"/>
            </a:endParaRPr>
          </a:p>
          <a:p>
            <a:pPr indent="0" lvl="0" marL="0" rtl="0" algn="l">
              <a:lnSpc>
                <a:spcPct val="135000"/>
              </a:lnSpc>
              <a:spcBef>
                <a:spcPts val="0"/>
              </a:spcBef>
              <a:spcAft>
                <a:spcPts val="0"/>
              </a:spcAft>
              <a:buNone/>
            </a:pPr>
            <a:r>
              <a:rPr lang="en-GB" sz="1200">
                <a:solidFill>
                  <a:srgbClr val="F8F8F2"/>
                </a:solidFill>
                <a:highlight>
                  <a:srgbClr val="272822"/>
                </a:highlight>
                <a:latin typeface="Times New Roman"/>
                <a:ea typeface="Times New Roman"/>
                <a:cs typeface="Times New Roman"/>
                <a:sym typeface="Times New Roman"/>
              </a:rPr>
              <a:t>              </a:t>
            </a:r>
            <a:r>
              <a:rPr i="1" lang="en-GB" sz="1200">
                <a:solidFill>
                  <a:srgbClr val="66D9EF"/>
                </a:solidFill>
                <a:highlight>
                  <a:srgbClr val="272822"/>
                </a:highlight>
                <a:latin typeface="Times New Roman"/>
                <a:ea typeface="Times New Roman"/>
                <a:cs typeface="Times New Roman"/>
                <a:sym typeface="Times New Roman"/>
              </a:rPr>
              <a:t>background-color</a:t>
            </a:r>
            <a:r>
              <a:rPr lang="en-GB" sz="1200">
                <a:solidFill>
                  <a:srgbClr val="F8F8F2"/>
                </a:solidFill>
                <a:highlight>
                  <a:srgbClr val="272822"/>
                </a:highlight>
                <a:latin typeface="Times New Roman"/>
                <a:ea typeface="Times New Roman"/>
                <a:cs typeface="Times New Roman"/>
                <a:sym typeface="Times New Roman"/>
              </a:rPr>
              <a:t>: </a:t>
            </a:r>
            <a:r>
              <a:rPr lang="en-GB" sz="1200">
                <a:solidFill>
                  <a:srgbClr val="AE81FF"/>
                </a:solidFill>
                <a:highlight>
                  <a:srgbClr val="272822"/>
                </a:highlight>
                <a:latin typeface="Times New Roman"/>
                <a:ea typeface="Times New Roman"/>
                <a:cs typeface="Times New Roman"/>
                <a:sym typeface="Times New Roman"/>
              </a:rPr>
              <a:t>#e74c3c</a:t>
            </a:r>
            <a:r>
              <a:rPr lang="en-GB" sz="1200">
                <a:solidFill>
                  <a:srgbClr val="F8F8F2"/>
                </a:solidFill>
                <a:highlight>
                  <a:srgbClr val="272822"/>
                </a:highlight>
                <a:latin typeface="Times New Roman"/>
                <a:ea typeface="Times New Roman"/>
                <a:cs typeface="Times New Roman"/>
                <a:sym typeface="Times New Roman"/>
              </a:rPr>
              <a:t>;</a:t>
            </a:r>
            <a:endParaRPr sz="1200">
              <a:solidFill>
                <a:srgbClr val="F8F8F2"/>
              </a:solidFill>
              <a:highlight>
                <a:srgbClr val="272822"/>
              </a:highlight>
              <a:latin typeface="Times New Roman"/>
              <a:ea typeface="Times New Roman"/>
              <a:cs typeface="Times New Roman"/>
              <a:sym typeface="Times New Roman"/>
            </a:endParaRPr>
          </a:p>
          <a:p>
            <a:pPr indent="0" lvl="0" marL="0" rtl="0" algn="l">
              <a:lnSpc>
                <a:spcPct val="135000"/>
              </a:lnSpc>
              <a:spcBef>
                <a:spcPts val="0"/>
              </a:spcBef>
              <a:spcAft>
                <a:spcPts val="0"/>
              </a:spcAft>
              <a:buNone/>
            </a:pPr>
            <a:r>
              <a:rPr lang="en-GB" sz="1200">
                <a:solidFill>
                  <a:srgbClr val="F8F8F2"/>
                </a:solidFill>
                <a:highlight>
                  <a:srgbClr val="272822"/>
                </a:highlight>
                <a:latin typeface="Times New Roman"/>
                <a:ea typeface="Times New Roman"/>
                <a:cs typeface="Times New Roman"/>
                <a:sym typeface="Times New Roman"/>
              </a:rPr>
              <a:t>              </a:t>
            </a:r>
            <a:r>
              <a:rPr i="1" lang="en-GB" sz="1200">
                <a:solidFill>
                  <a:srgbClr val="66D9EF"/>
                </a:solidFill>
                <a:highlight>
                  <a:srgbClr val="272822"/>
                </a:highlight>
                <a:latin typeface="Times New Roman"/>
                <a:ea typeface="Times New Roman"/>
                <a:cs typeface="Times New Roman"/>
                <a:sym typeface="Times New Roman"/>
              </a:rPr>
              <a:t>text-decoration</a:t>
            </a:r>
            <a:r>
              <a:rPr lang="en-GB" sz="1200">
                <a:solidFill>
                  <a:srgbClr val="F8F8F2"/>
                </a:solidFill>
                <a:highlight>
                  <a:srgbClr val="272822"/>
                </a:highlight>
                <a:latin typeface="Times New Roman"/>
                <a:ea typeface="Times New Roman"/>
                <a:cs typeface="Times New Roman"/>
                <a:sym typeface="Times New Roman"/>
              </a:rPr>
              <a:t>: </a:t>
            </a:r>
            <a:r>
              <a:rPr lang="en-GB" sz="1200">
                <a:solidFill>
                  <a:srgbClr val="66D9EF"/>
                </a:solidFill>
                <a:highlight>
                  <a:srgbClr val="272822"/>
                </a:highlight>
                <a:latin typeface="Times New Roman"/>
                <a:ea typeface="Times New Roman"/>
                <a:cs typeface="Times New Roman"/>
                <a:sym typeface="Times New Roman"/>
              </a:rPr>
              <a:t>none</a:t>
            </a:r>
            <a:r>
              <a:rPr lang="en-GB" sz="1200">
                <a:solidFill>
                  <a:srgbClr val="F8F8F2"/>
                </a:solidFill>
                <a:highlight>
                  <a:srgbClr val="272822"/>
                </a:highlight>
                <a:latin typeface="Times New Roman"/>
                <a:ea typeface="Times New Roman"/>
                <a:cs typeface="Times New Roman"/>
                <a:sym typeface="Times New Roman"/>
              </a:rPr>
              <a:t>;</a:t>
            </a:r>
            <a:endParaRPr sz="1200">
              <a:solidFill>
                <a:srgbClr val="F8F8F2"/>
              </a:solidFill>
              <a:highlight>
                <a:srgbClr val="272822"/>
              </a:highlight>
              <a:latin typeface="Times New Roman"/>
              <a:ea typeface="Times New Roman"/>
              <a:cs typeface="Times New Roman"/>
              <a:sym typeface="Times New Roman"/>
            </a:endParaRPr>
          </a:p>
          <a:p>
            <a:pPr indent="0" lvl="0" marL="0" rtl="0" algn="l">
              <a:lnSpc>
                <a:spcPct val="135000"/>
              </a:lnSpc>
              <a:spcBef>
                <a:spcPts val="0"/>
              </a:spcBef>
              <a:spcAft>
                <a:spcPts val="0"/>
              </a:spcAft>
              <a:buNone/>
            </a:pPr>
            <a:r>
              <a:rPr lang="en-GB" sz="1200">
                <a:solidFill>
                  <a:srgbClr val="F8F8F2"/>
                </a:solidFill>
                <a:highlight>
                  <a:srgbClr val="272822"/>
                </a:highlight>
                <a:latin typeface="Times New Roman"/>
                <a:ea typeface="Times New Roman"/>
                <a:cs typeface="Times New Roman"/>
                <a:sym typeface="Times New Roman"/>
              </a:rPr>
              <a:t>            }</a:t>
            </a:r>
            <a:endParaRPr sz="1200">
              <a:solidFill>
                <a:srgbClr val="F8F8F2"/>
              </a:solidFill>
              <a:highlight>
                <a:srgbClr val="272822"/>
              </a:highlight>
              <a:latin typeface="Times New Roman"/>
              <a:ea typeface="Times New Roman"/>
              <a:cs typeface="Times New Roman"/>
              <a:sym typeface="Times New Roman"/>
            </a:endParaRPr>
          </a:p>
          <a:p>
            <a:pPr indent="0" lvl="0" marL="0" rtl="0" algn="l">
              <a:lnSpc>
                <a:spcPct val="135000"/>
              </a:lnSpc>
              <a:spcBef>
                <a:spcPts val="0"/>
              </a:spcBef>
              <a:spcAft>
                <a:spcPts val="0"/>
              </a:spcAft>
              <a:buNone/>
            </a:pPr>
            <a:r>
              <a:rPr lang="en-GB" sz="1200">
                <a:solidFill>
                  <a:srgbClr val="F8F8F2"/>
                </a:solidFill>
                <a:highlight>
                  <a:srgbClr val="272822"/>
                </a:highlight>
                <a:latin typeface="Times New Roman"/>
                <a:ea typeface="Times New Roman"/>
                <a:cs typeface="Times New Roman"/>
                <a:sym typeface="Times New Roman"/>
              </a:rPr>
              <a:t>          &lt;/</a:t>
            </a:r>
            <a:r>
              <a:rPr lang="en-GB" sz="1200">
                <a:solidFill>
                  <a:srgbClr val="F92672"/>
                </a:solidFill>
                <a:highlight>
                  <a:srgbClr val="272822"/>
                </a:highlight>
                <a:latin typeface="Times New Roman"/>
                <a:ea typeface="Times New Roman"/>
                <a:cs typeface="Times New Roman"/>
                <a:sym typeface="Times New Roman"/>
              </a:rPr>
              <a:t>style</a:t>
            </a:r>
            <a:r>
              <a:rPr lang="en-GB" sz="1200">
                <a:solidFill>
                  <a:srgbClr val="F8F8F2"/>
                </a:solidFill>
                <a:highlight>
                  <a:srgbClr val="272822"/>
                </a:highlight>
                <a:latin typeface="Times New Roman"/>
                <a:ea typeface="Times New Roman"/>
                <a:cs typeface="Times New Roman"/>
                <a:sym typeface="Times New Roman"/>
              </a:rPr>
              <a:t>&gt;</a:t>
            </a:r>
            <a:endParaRPr sz="1200">
              <a:solidFill>
                <a:srgbClr val="F8F8F2"/>
              </a:solidFill>
              <a:highlight>
                <a:srgbClr val="272822"/>
              </a:highlight>
              <a:latin typeface="Times New Roman"/>
              <a:ea typeface="Times New Roman"/>
              <a:cs typeface="Times New Roman"/>
              <a:sym typeface="Times New Roman"/>
            </a:endParaRPr>
          </a:p>
        </p:txBody>
      </p:sp>
      <p:pic>
        <p:nvPicPr>
          <p:cNvPr id="338" name="Google Shape;338;p46"/>
          <p:cNvPicPr preferRelativeResize="0"/>
          <p:nvPr/>
        </p:nvPicPr>
        <p:blipFill>
          <a:blip r:embed="rId3">
            <a:alphaModFix/>
          </a:blip>
          <a:stretch>
            <a:fillRect/>
          </a:stretch>
        </p:blipFill>
        <p:spPr>
          <a:xfrm>
            <a:off x="5068550" y="2614725"/>
            <a:ext cx="4185500" cy="93345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47"/>
          <p:cNvSpPr txBox="1"/>
          <p:nvPr/>
        </p:nvSpPr>
        <p:spPr>
          <a:xfrm>
            <a:off x="140850" y="-53350"/>
            <a:ext cx="33828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600" u="sng">
                <a:solidFill>
                  <a:schemeClr val="dk1"/>
                </a:solidFill>
                <a:latin typeface="Times New Roman"/>
                <a:ea typeface="Times New Roman"/>
                <a:cs typeface="Times New Roman"/>
                <a:sym typeface="Times New Roman"/>
              </a:rPr>
              <a:t>HTML </a:t>
            </a:r>
            <a:r>
              <a:rPr b="1" i="1" lang="en-GB" sz="1600" u="sng">
                <a:solidFill>
                  <a:srgbClr val="188038"/>
                </a:solidFill>
                <a:latin typeface="Times New Roman"/>
                <a:ea typeface="Times New Roman"/>
                <a:cs typeface="Times New Roman"/>
                <a:sym typeface="Times New Roman"/>
              </a:rPr>
              <a:t>ID </a:t>
            </a:r>
            <a:r>
              <a:rPr b="1" i="1" lang="en-GB" sz="1600" u="sng">
                <a:solidFill>
                  <a:srgbClr val="188038"/>
                </a:solidFill>
                <a:latin typeface="Times New Roman"/>
                <a:ea typeface="Times New Roman"/>
                <a:cs typeface="Times New Roman"/>
                <a:sym typeface="Times New Roman"/>
              </a:rPr>
              <a:t>ATTRIBUTE</a:t>
            </a:r>
            <a:r>
              <a:rPr b="1" lang="en-GB" sz="1600">
                <a:latin typeface="Times New Roman"/>
                <a:ea typeface="Times New Roman"/>
                <a:cs typeface="Times New Roman"/>
                <a:sym typeface="Times New Roman"/>
              </a:rPr>
              <a:t>:</a:t>
            </a:r>
            <a:endParaRPr b="1" sz="1600">
              <a:latin typeface="Times New Roman"/>
              <a:ea typeface="Times New Roman"/>
              <a:cs typeface="Times New Roman"/>
              <a:sym typeface="Times New Roman"/>
            </a:endParaRPr>
          </a:p>
        </p:txBody>
      </p:sp>
      <p:sp>
        <p:nvSpPr>
          <p:cNvPr id="344" name="Google Shape;344;p47"/>
          <p:cNvSpPr txBox="1"/>
          <p:nvPr/>
        </p:nvSpPr>
        <p:spPr>
          <a:xfrm>
            <a:off x="140850" y="313725"/>
            <a:ext cx="7576500" cy="1477500"/>
          </a:xfrm>
          <a:prstGeom prst="rect">
            <a:avLst/>
          </a:prstGeom>
          <a:noFill/>
          <a:ln>
            <a:noFill/>
          </a:ln>
        </p:spPr>
        <p:txBody>
          <a:bodyPr anchorCtr="0" anchor="t" bIns="91425" lIns="91425" spcFirstLastPara="1" rIns="91425" wrap="square" tIns="91425">
            <a:spAutoFit/>
          </a:bodyPr>
          <a:lstStyle/>
          <a:p>
            <a:pPr indent="-304800" lvl="0" marL="457200" rtl="0" algn="l">
              <a:lnSpc>
                <a:spcPct val="150000"/>
              </a:lnSpc>
              <a:spcBef>
                <a:spcPts val="0"/>
              </a:spcBef>
              <a:spcAft>
                <a:spcPts val="0"/>
              </a:spcAft>
              <a:buSzPts val="1200"/>
              <a:buFont typeface="Times New Roman"/>
              <a:buChar char="❏"/>
            </a:pPr>
            <a:r>
              <a:rPr lang="en-GB" sz="1200">
                <a:latin typeface="Times New Roman"/>
                <a:ea typeface="Times New Roman"/>
                <a:cs typeface="Times New Roman"/>
                <a:sym typeface="Times New Roman"/>
              </a:rPr>
              <a:t>The id attribute is used to uniquely identify a specific HTML element on a page.</a:t>
            </a:r>
            <a:endParaRPr sz="1200">
              <a:latin typeface="Times New Roman"/>
              <a:ea typeface="Times New Roman"/>
              <a:cs typeface="Times New Roman"/>
              <a:sym typeface="Times New Roman"/>
            </a:endParaRPr>
          </a:p>
          <a:p>
            <a:pPr indent="-304800" lvl="0" marL="457200" rtl="0" algn="l">
              <a:lnSpc>
                <a:spcPct val="150000"/>
              </a:lnSpc>
              <a:spcBef>
                <a:spcPts val="0"/>
              </a:spcBef>
              <a:spcAft>
                <a:spcPts val="0"/>
              </a:spcAft>
              <a:buSzPts val="1200"/>
              <a:buFont typeface="Times New Roman"/>
              <a:buChar char="❏"/>
            </a:pPr>
            <a:r>
              <a:rPr lang="en-GB" sz="1200">
                <a:latin typeface="Times New Roman"/>
                <a:ea typeface="Times New Roman"/>
                <a:cs typeface="Times New Roman"/>
                <a:sym typeface="Times New Roman"/>
              </a:rPr>
              <a:t>Unlike classes, each ID should be unique within a document.</a:t>
            </a:r>
            <a:endParaRPr sz="1200">
              <a:latin typeface="Times New Roman"/>
              <a:ea typeface="Times New Roman"/>
              <a:cs typeface="Times New Roman"/>
              <a:sym typeface="Times New Roman"/>
            </a:endParaRPr>
          </a:p>
          <a:p>
            <a:pPr indent="-304800" lvl="0" marL="457200" rtl="0" algn="l">
              <a:lnSpc>
                <a:spcPct val="150000"/>
              </a:lnSpc>
              <a:spcBef>
                <a:spcPts val="0"/>
              </a:spcBef>
              <a:spcAft>
                <a:spcPts val="0"/>
              </a:spcAft>
              <a:buSzPts val="1200"/>
              <a:buFont typeface="Times New Roman"/>
              <a:buChar char="❏"/>
            </a:pPr>
            <a:r>
              <a:rPr lang="en-GB" sz="1200">
                <a:latin typeface="Times New Roman"/>
                <a:ea typeface="Times New Roman"/>
                <a:cs typeface="Times New Roman"/>
                <a:sym typeface="Times New Roman"/>
              </a:rPr>
              <a:t>This uniqueness allows you to precisely target and style or manipulate a single element</a:t>
            </a:r>
            <a:endParaRPr sz="1200">
              <a:latin typeface="Times New Roman"/>
              <a:ea typeface="Times New Roman"/>
              <a:cs typeface="Times New Roman"/>
              <a:sym typeface="Times New Roman"/>
            </a:endParaRPr>
          </a:p>
          <a:p>
            <a:pPr indent="-304800" lvl="0" marL="457200" rtl="0" algn="l">
              <a:lnSpc>
                <a:spcPct val="150000"/>
              </a:lnSpc>
              <a:spcBef>
                <a:spcPts val="0"/>
              </a:spcBef>
              <a:spcAft>
                <a:spcPts val="0"/>
              </a:spcAft>
              <a:buSzPts val="1200"/>
              <a:buFont typeface="Times New Roman"/>
              <a:buChar char="❏"/>
            </a:pPr>
            <a:r>
              <a:rPr lang="en-GB" sz="1200">
                <a:latin typeface="Times New Roman"/>
                <a:ea typeface="Times New Roman"/>
                <a:cs typeface="Times New Roman"/>
                <a:sym typeface="Times New Roman"/>
              </a:rPr>
              <a:t>The syntax for id is: write a hash character (#), followed by an id name. Then, define the CSS properties within curly braces {}.</a:t>
            </a:r>
            <a:endParaRPr sz="1200">
              <a:latin typeface="Times New Roman"/>
              <a:ea typeface="Times New Roman"/>
              <a:cs typeface="Times New Roman"/>
              <a:sym typeface="Times New Roman"/>
            </a:endParaRPr>
          </a:p>
        </p:txBody>
      </p:sp>
      <p:sp>
        <p:nvSpPr>
          <p:cNvPr id="345" name="Google Shape;345;p47"/>
          <p:cNvSpPr txBox="1"/>
          <p:nvPr/>
        </p:nvSpPr>
        <p:spPr>
          <a:xfrm>
            <a:off x="55475" y="1888350"/>
            <a:ext cx="2155500" cy="564600"/>
          </a:xfrm>
          <a:prstGeom prst="rect">
            <a:avLst/>
          </a:prstGeom>
          <a:noFill/>
          <a:ln>
            <a:noFill/>
          </a:ln>
        </p:spPr>
        <p:txBody>
          <a:bodyPr anchorCtr="0" anchor="t" bIns="91425" lIns="91425" spcFirstLastPara="1" rIns="91425" wrap="square" tIns="91425">
            <a:spAutoFit/>
          </a:bodyPr>
          <a:lstStyle/>
          <a:p>
            <a:pPr indent="0" lvl="0" marL="0" rtl="0" algn="l">
              <a:lnSpc>
                <a:spcPct val="135000"/>
              </a:lnSpc>
              <a:spcBef>
                <a:spcPts val="0"/>
              </a:spcBef>
              <a:spcAft>
                <a:spcPts val="0"/>
              </a:spcAft>
              <a:buNone/>
            </a:pPr>
            <a:r>
              <a:rPr lang="en-GB" sz="1050">
                <a:solidFill>
                  <a:srgbClr val="FFFFFF"/>
                </a:solidFill>
                <a:highlight>
                  <a:schemeClr val="dk1"/>
                </a:highlight>
                <a:latin typeface="Courier New"/>
                <a:ea typeface="Courier New"/>
                <a:cs typeface="Courier New"/>
                <a:sym typeface="Courier New"/>
              </a:rPr>
              <a:t>&lt;div </a:t>
            </a:r>
            <a:r>
              <a:rPr lang="en-GB" sz="1050">
                <a:solidFill>
                  <a:srgbClr val="DF3079"/>
                </a:solidFill>
                <a:highlight>
                  <a:schemeClr val="dk1"/>
                </a:highlight>
                <a:latin typeface="Courier New"/>
                <a:ea typeface="Courier New"/>
                <a:cs typeface="Courier New"/>
                <a:sym typeface="Courier New"/>
              </a:rPr>
              <a:t>id</a:t>
            </a:r>
            <a:r>
              <a:rPr lang="en-GB" sz="1050">
                <a:solidFill>
                  <a:srgbClr val="FFFFFF"/>
                </a:solidFill>
                <a:highlight>
                  <a:schemeClr val="dk1"/>
                </a:highlight>
                <a:latin typeface="Courier New"/>
                <a:ea typeface="Courier New"/>
                <a:cs typeface="Courier New"/>
                <a:sym typeface="Courier New"/>
              </a:rPr>
              <a:t>=</a:t>
            </a:r>
            <a:r>
              <a:rPr lang="en-GB" sz="1050">
                <a:solidFill>
                  <a:srgbClr val="00A67D"/>
                </a:solidFill>
                <a:highlight>
                  <a:schemeClr val="dk1"/>
                </a:highlight>
                <a:latin typeface="Courier New"/>
                <a:ea typeface="Courier New"/>
                <a:cs typeface="Courier New"/>
                <a:sym typeface="Courier New"/>
              </a:rPr>
              <a:t>"header"</a:t>
            </a:r>
            <a:r>
              <a:rPr lang="en-GB" sz="1050">
                <a:solidFill>
                  <a:srgbClr val="FFFFFF"/>
                </a:solidFill>
                <a:highlight>
                  <a:schemeClr val="dk1"/>
                </a:highlight>
                <a:latin typeface="Courier New"/>
                <a:ea typeface="Courier New"/>
                <a:cs typeface="Courier New"/>
                <a:sym typeface="Courier New"/>
              </a:rPr>
              <a:t>&gt;</a:t>
            </a:r>
            <a:endParaRPr sz="1050">
              <a:solidFill>
                <a:srgbClr val="FFFFFF"/>
              </a:solidFill>
              <a:highlight>
                <a:schemeClr val="dk1"/>
              </a:highlight>
              <a:latin typeface="Courier New"/>
              <a:ea typeface="Courier New"/>
              <a:cs typeface="Courier New"/>
              <a:sym typeface="Courier New"/>
            </a:endParaRPr>
          </a:p>
          <a:p>
            <a:pPr indent="0" lvl="0" marL="0" rtl="0" algn="l">
              <a:lnSpc>
                <a:spcPct val="135000"/>
              </a:lnSpc>
              <a:spcBef>
                <a:spcPts val="0"/>
              </a:spcBef>
              <a:spcAft>
                <a:spcPts val="0"/>
              </a:spcAft>
              <a:buNone/>
            </a:pPr>
            <a:r>
              <a:rPr lang="en-GB" sz="1050">
                <a:solidFill>
                  <a:srgbClr val="FFFFFF"/>
                </a:solidFill>
                <a:highlight>
                  <a:schemeClr val="dk1"/>
                </a:highlight>
                <a:latin typeface="Courier New"/>
                <a:ea typeface="Courier New"/>
                <a:cs typeface="Courier New"/>
                <a:sym typeface="Courier New"/>
              </a:rPr>
              <a:t>This is a header.&lt;/div&gt;</a:t>
            </a:r>
            <a:endParaRPr sz="1200">
              <a:solidFill>
                <a:srgbClr val="F8F8F2"/>
              </a:solidFill>
              <a:highlight>
                <a:srgbClr val="272822"/>
              </a:highlight>
              <a:latin typeface="Times New Roman"/>
              <a:ea typeface="Times New Roman"/>
              <a:cs typeface="Times New Roman"/>
              <a:sym typeface="Times New Roman"/>
            </a:endParaRPr>
          </a:p>
        </p:txBody>
      </p:sp>
      <p:sp>
        <p:nvSpPr>
          <p:cNvPr id="346" name="Google Shape;346;p47"/>
          <p:cNvSpPr txBox="1"/>
          <p:nvPr/>
        </p:nvSpPr>
        <p:spPr>
          <a:xfrm>
            <a:off x="2115050" y="1572925"/>
            <a:ext cx="2721000" cy="1740900"/>
          </a:xfrm>
          <a:prstGeom prst="rect">
            <a:avLst/>
          </a:prstGeom>
          <a:noFill/>
          <a:ln>
            <a:noFill/>
          </a:ln>
        </p:spPr>
        <p:txBody>
          <a:bodyPr anchorCtr="0" anchor="t" bIns="91425" lIns="91425" spcFirstLastPara="1" rIns="91425" wrap="square" tIns="91425">
            <a:spAutoFit/>
          </a:bodyPr>
          <a:lstStyle/>
          <a:p>
            <a:pPr indent="0" lvl="0" marL="0" rtl="0" algn="l">
              <a:lnSpc>
                <a:spcPct val="135000"/>
              </a:lnSpc>
              <a:spcBef>
                <a:spcPts val="0"/>
              </a:spcBef>
              <a:spcAft>
                <a:spcPts val="0"/>
              </a:spcAft>
              <a:buNone/>
            </a:pPr>
            <a:r>
              <a:rPr lang="en-GB" sz="1200">
                <a:solidFill>
                  <a:srgbClr val="F8F8F2"/>
                </a:solidFill>
                <a:highlight>
                  <a:srgbClr val="272822"/>
                </a:highlight>
                <a:latin typeface="Times New Roman"/>
                <a:ea typeface="Times New Roman"/>
                <a:cs typeface="Times New Roman"/>
                <a:sym typeface="Times New Roman"/>
              </a:rPr>
              <a:t>          &lt;</a:t>
            </a:r>
            <a:r>
              <a:rPr lang="en-GB" sz="1200">
                <a:solidFill>
                  <a:srgbClr val="F92672"/>
                </a:solidFill>
                <a:highlight>
                  <a:srgbClr val="272822"/>
                </a:highlight>
                <a:latin typeface="Times New Roman"/>
                <a:ea typeface="Times New Roman"/>
                <a:cs typeface="Times New Roman"/>
                <a:sym typeface="Times New Roman"/>
              </a:rPr>
              <a:t>style</a:t>
            </a:r>
            <a:r>
              <a:rPr lang="en-GB" sz="1200">
                <a:solidFill>
                  <a:srgbClr val="F8F8F2"/>
                </a:solidFill>
                <a:highlight>
                  <a:srgbClr val="272822"/>
                </a:highlight>
                <a:latin typeface="Times New Roman"/>
                <a:ea typeface="Times New Roman"/>
                <a:cs typeface="Times New Roman"/>
                <a:sym typeface="Times New Roman"/>
              </a:rPr>
              <a:t>&gt;</a:t>
            </a:r>
            <a:endParaRPr sz="1200">
              <a:solidFill>
                <a:srgbClr val="F8F8F2"/>
              </a:solidFill>
              <a:highlight>
                <a:srgbClr val="272822"/>
              </a:highlight>
              <a:latin typeface="Times New Roman"/>
              <a:ea typeface="Times New Roman"/>
              <a:cs typeface="Times New Roman"/>
              <a:sym typeface="Times New Roman"/>
            </a:endParaRPr>
          </a:p>
          <a:p>
            <a:pPr indent="0" lvl="0" marL="0" rtl="0" algn="l">
              <a:lnSpc>
                <a:spcPct val="135000"/>
              </a:lnSpc>
              <a:spcBef>
                <a:spcPts val="0"/>
              </a:spcBef>
              <a:spcAft>
                <a:spcPts val="0"/>
              </a:spcAft>
              <a:buNone/>
            </a:pPr>
            <a:r>
              <a:rPr lang="en-GB" sz="1200">
                <a:solidFill>
                  <a:srgbClr val="F8F8F2"/>
                </a:solidFill>
                <a:highlight>
                  <a:srgbClr val="272822"/>
                </a:highlight>
                <a:latin typeface="Times New Roman"/>
                <a:ea typeface="Times New Roman"/>
                <a:cs typeface="Times New Roman"/>
                <a:sym typeface="Times New Roman"/>
              </a:rPr>
              <a:t>           </a:t>
            </a:r>
            <a:r>
              <a:rPr lang="en-GB" sz="1050">
                <a:solidFill>
                  <a:srgbClr val="DF3079"/>
                </a:solidFill>
                <a:highlight>
                  <a:schemeClr val="dk1"/>
                </a:highlight>
                <a:latin typeface="Courier New"/>
                <a:ea typeface="Courier New"/>
                <a:cs typeface="Courier New"/>
                <a:sym typeface="Courier New"/>
              </a:rPr>
              <a:t>#</a:t>
            </a:r>
            <a:r>
              <a:rPr lang="en-GB" sz="1050">
                <a:solidFill>
                  <a:srgbClr val="00A67D"/>
                </a:solidFill>
                <a:highlight>
                  <a:schemeClr val="dk1"/>
                </a:highlight>
                <a:latin typeface="Courier New"/>
                <a:ea typeface="Courier New"/>
                <a:cs typeface="Courier New"/>
                <a:sym typeface="Courier New"/>
              </a:rPr>
              <a:t>header</a:t>
            </a:r>
            <a:r>
              <a:rPr lang="en-GB" sz="1050">
                <a:solidFill>
                  <a:srgbClr val="FFFFFF"/>
                </a:solidFill>
                <a:highlight>
                  <a:schemeClr val="dk1"/>
                </a:highlight>
                <a:latin typeface="Courier New"/>
                <a:ea typeface="Courier New"/>
                <a:cs typeface="Courier New"/>
                <a:sym typeface="Courier New"/>
              </a:rPr>
              <a:t> </a:t>
            </a:r>
            <a:endParaRPr sz="1050">
              <a:solidFill>
                <a:srgbClr val="FFFFFF"/>
              </a:solidFill>
              <a:highlight>
                <a:schemeClr val="dk1"/>
              </a:highlight>
              <a:latin typeface="Courier New"/>
              <a:ea typeface="Courier New"/>
              <a:cs typeface="Courier New"/>
              <a:sym typeface="Courier New"/>
            </a:endParaRPr>
          </a:p>
          <a:p>
            <a:pPr indent="457200" lvl="0" marL="0" rtl="0" algn="l">
              <a:lnSpc>
                <a:spcPct val="135000"/>
              </a:lnSpc>
              <a:spcBef>
                <a:spcPts val="0"/>
              </a:spcBef>
              <a:spcAft>
                <a:spcPts val="0"/>
              </a:spcAft>
              <a:buNone/>
            </a:pPr>
            <a:r>
              <a:rPr lang="en-GB" sz="1050">
                <a:solidFill>
                  <a:srgbClr val="FFFFFF"/>
                </a:solidFill>
                <a:highlight>
                  <a:schemeClr val="dk1"/>
                </a:highlight>
                <a:latin typeface="Courier New"/>
                <a:ea typeface="Courier New"/>
                <a:cs typeface="Courier New"/>
                <a:sym typeface="Courier New"/>
              </a:rPr>
              <a:t>{ </a:t>
            </a:r>
            <a:endParaRPr sz="1050">
              <a:solidFill>
                <a:srgbClr val="FFFFFF"/>
              </a:solidFill>
              <a:highlight>
                <a:schemeClr val="dk1"/>
              </a:highlight>
              <a:latin typeface="Courier New"/>
              <a:ea typeface="Courier New"/>
              <a:cs typeface="Courier New"/>
              <a:sym typeface="Courier New"/>
            </a:endParaRPr>
          </a:p>
          <a:p>
            <a:pPr indent="0" lvl="0" marL="457200" rtl="0" algn="l">
              <a:lnSpc>
                <a:spcPct val="135000"/>
              </a:lnSpc>
              <a:spcBef>
                <a:spcPts val="0"/>
              </a:spcBef>
              <a:spcAft>
                <a:spcPts val="0"/>
              </a:spcAft>
              <a:buNone/>
            </a:pPr>
            <a:r>
              <a:rPr lang="en-GB" sz="1050">
                <a:solidFill>
                  <a:srgbClr val="00A67D"/>
                </a:solidFill>
                <a:highlight>
                  <a:schemeClr val="dk1"/>
                </a:highlight>
                <a:latin typeface="Courier New"/>
                <a:ea typeface="Courier New"/>
                <a:cs typeface="Courier New"/>
                <a:sym typeface="Courier New"/>
              </a:rPr>
              <a:t>background-color</a:t>
            </a:r>
            <a:r>
              <a:rPr lang="en-GB" sz="1050">
                <a:solidFill>
                  <a:srgbClr val="FFFFFF"/>
                </a:solidFill>
                <a:highlight>
                  <a:schemeClr val="dk1"/>
                </a:highlight>
                <a:latin typeface="Courier New"/>
                <a:ea typeface="Courier New"/>
                <a:cs typeface="Courier New"/>
                <a:sym typeface="Courier New"/>
              </a:rPr>
              <a:t>: yellow;</a:t>
            </a:r>
            <a:endParaRPr sz="1050">
              <a:solidFill>
                <a:srgbClr val="FFFFFF"/>
              </a:solidFill>
              <a:highlight>
                <a:schemeClr val="dk1"/>
              </a:highlight>
              <a:latin typeface="Courier New"/>
              <a:ea typeface="Courier New"/>
              <a:cs typeface="Courier New"/>
              <a:sym typeface="Courier New"/>
            </a:endParaRPr>
          </a:p>
          <a:p>
            <a:pPr indent="0" lvl="0" marL="457200" rtl="0" algn="l">
              <a:lnSpc>
                <a:spcPct val="135000"/>
              </a:lnSpc>
              <a:spcBef>
                <a:spcPts val="0"/>
              </a:spcBef>
              <a:spcAft>
                <a:spcPts val="0"/>
              </a:spcAft>
              <a:buNone/>
            </a:pPr>
            <a:r>
              <a:rPr lang="en-GB" sz="1050">
                <a:solidFill>
                  <a:srgbClr val="00A67D"/>
                </a:solidFill>
                <a:highlight>
                  <a:schemeClr val="dk1"/>
                </a:highlight>
                <a:latin typeface="Courier New"/>
                <a:ea typeface="Courier New"/>
                <a:cs typeface="Courier New"/>
                <a:sym typeface="Courier New"/>
              </a:rPr>
              <a:t>font-weight</a:t>
            </a:r>
            <a:r>
              <a:rPr lang="en-GB" sz="1050">
                <a:solidFill>
                  <a:srgbClr val="FFFFFF"/>
                </a:solidFill>
                <a:highlight>
                  <a:schemeClr val="dk1"/>
                </a:highlight>
                <a:latin typeface="Courier New"/>
                <a:ea typeface="Courier New"/>
                <a:cs typeface="Courier New"/>
                <a:sym typeface="Courier New"/>
              </a:rPr>
              <a:t>: bold; </a:t>
            </a:r>
            <a:endParaRPr sz="1050">
              <a:solidFill>
                <a:srgbClr val="FFFFFF"/>
              </a:solidFill>
              <a:highlight>
                <a:schemeClr val="dk1"/>
              </a:highlight>
              <a:latin typeface="Courier New"/>
              <a:ea typeface="Courier New"/>
              <a:cs typeface="Courier New"/>
              <a:sym typeface="Courier New"/>
            </a:endParaRPr>
          </a:p>
          <a:p>
            <a:pPr indent="0" lvl="0" marL="457200" rtl="0" algn="l">
              <a:lnSpc>
                <a:spcPct val="135000"/>
              </a:lnSpc>
              <a:spcBef>
                <a:spcPts val="0"/>
              </a:spcBef>
              <a:spcAft>
                <a:spcPts val="0"/>
              </a:spcAft>
              <a:buNone/>
            </a:pPr>
            <a:r>
              <a:rPr lang="en-GB" sz="1050">
                <a:solidFill>
                  <a:srgbClr val="FFFFFF"/>
                </a:solidFill>
                <a:highlight>
                  <a:schemeClr val="dk1"/>
                </a:highlight>
                <a:latin typeface="Courier New"/>
                <a:ea typeface="Courier New"/>
                <a:cs typeface="Courier New"/>
                <a:sym typeface="Courier New"/>
              </a:rPr>
              <a:t>}</a:t>
            </a:r>
            <a:endParaRPr sz="1200">
              <a:solidFill>
                <a:srgbClr val="F8F8F2"/>
              </a:solidFill>
              <a:highlight>
                <a:srgbClr val="272822"/>
              </a:highlight>
              <a:latin typeface="Times New Roman"/>
              <a:ea typeface="Times New Roman"/>
              <a:cs typeface="Times New Roman"/>
              <a:sym typeface="Times New Roman"/>
            </a:endParaRPr>
          </a:p>
          <a:p>
            <a:pPr indent="0" lvl="0" marL="0" rtl="0" algn="l">
              <a:lnSpc>
                <a:spcPct val="135000"/>
              </a:lnSpc>
              <a:spcBef>
                <a:spcPts val="0"/>
              </a:spcBef>
              <a:spcAft>
                <a:spcPts val="0"/>
              </a:spcAft>
              <a:buNone/>
            </a:pPr>
            <a:r>
              <a:rPr lang="en-GB" sz="1200">
                <a:solidFill>
                  <a:srgbClr val="F8F8F2"/>
                </a:solidFill>
                <a:highlight>
                  <a:srgbClr val="272822"/>
                </a:highlight>
                <a:latin typeface="Times New Roman"/>
                <a:ea typeface="Times New Roman"/>
                <a:cs typeface="Times New Roman"/>
                <a:sym typeface="Times New Roman"/>
              </a:rPr>
              <a:t>          &lt;/</a:t>
            </a:r>
            <a:r>
              <a:rPr lang="en-GB" sz="1200">
                <a:solidFill>
                  <a:srgbClr val="F92672"/>
                </a:solidFill>
                <a:highlight>
                  <a:srgbClr val="272822"/>
                </a:highlight>
                <a:latin typeface="Times New Roman"/>
                <a:ea typeface="Times New Roman"/>
                <a:cs typeface="Times New Roman"/>
                <a:sym typeface="Times New Roman"/>
              </a:rPr>
              <a:t>style</a:t>
            </a:r>
            <a:r>
              <a:rPr lang="en-GB" sz="1200">
                <a:solidFill>
                  <a:srgbClr val="F8F8F2"/>
                </a:solidFill>
                <a:highlight>
                  <a:srgbClr val="272822"/>
                </a:highlight>
                <a:latin typeface="Times New Roman"/>
                <a:ea typeface="Times New Roman"/>
                <a:cs typeface="Times New Roman"/>
                <a:sym typeface="Times New Roman"/>
              </a:rPr>
              <a:t>&gt;</a:t>
            </a:r>
            <a:endParaRPr sz="1200">
              <a:solidFill>
                <a:srgbClr val="F8F8F2"/>
              </a:solidFill>
              <a:highlight>
                <a:srgbClr val="272822"/>
              </a:highlight>
              <a:latin typeface="Times New Roman"/>
              <a:ea typeface="Times New Roman"/>
              <a:cs typeface="Times New Roman"/>
              <a:sym typeface="Times New Roman"/>
            </a:endParaRPr>
          </a:p>
        </p:txBody>
      </p:sp>
      <p:pic>
        <p:nvPicPr>
          <p:cNvPr id="347" name="Google Shape;347;p47"/>
          <p:cNvPicPr preferRelativeResize="0"/>
          <p:nvPr/>
        </p:nvPicPr>
        <p:blipFill>
          <a:blip r:embed="rId3">
            <a:alphaModFix/>
          </a:blip>
          <a:stretch>
            <a:fillRect/>
          </a:stretch>
        </p:blipFill>
        <p:spPr>
          <a:xfrm>
            <a:off x="55475" y="3423550"/>
            <a:ext cx="3152775" cy="1000125"/>
          </a:xfrm>
          <a:prstGeom prst="rect">
            <a:avLst/>
          </a:prstGeom>
          <a:noFill/>
          <a:ln>
            <a:noFill/>
          </a:ln>
        </p:spPr>
      </p:pic>
      <p:pic>
        <p:nvPicPr>
          <p:cNvPr id="348" name="Google Shape;348;p47"/>
          <p:cNvPicPr preferRelativeResize="0"/>
          <p:nvPr/>
        </p:nvPicPr>
        <p:blipFill>
          <a:blip r:embed="rId4">
            <a:alphaModFix/>
          </a:blip>
          <a:stretch>
            <a:fillRect/>
          </a:stretch>
        </p:blipFill>
        <p:spPr>
          <a:xfrm>
            <a:off x="4977800" y="1698175"/>
            <a:ext cx="3554231" cy="304747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48"/>
          <p:cNvSpPr txBox="1"/>
          <p:nvPr/>
        </p:nvSpPr>
        <p:spPr>
          <a:xfrm>
            <a:off x="140850" y="-53350"/>
            <a:ext cx="26949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600" u="sng">
                <a:solidFill>
                  <a:schemeClr val="dk1"/>
                </a:solidFill>
                <a:latin typeface="Times New Roman"/>
                <a:ea typeface="Times New Roman"/>
                <a:cs typeface="Times New Roman"/>
                <a:sym typeface="Times New Roman"/>
              </a:rPr>
              <a:t>HTML </a:t>
            </a:r>
            <a:r>
              <a:rPr b="1" i="1" lang="en-GB" sz="1600" u="sng">
                <a:solidFill>
                  <a:srgbClr val="188038"/>
                </a:solidFill>
                <a:latin typeface="Times New Roman"/>
                <a:ea typeface="Times New Roman"/>
                <a:cs typeface="Times New Roman"/>
                <a:sym typeface="Times New Roman"/>
              </a:rPr>
              <a:t>FAVICON</a:t>
            </a:r>
            <a:r>
              <a:rPr b="1" lang="en-GB" sz="1600">
                <a:latin typeface="Times New Roman"/>
                <a:ea typeface="Times New Roman"/>
                <a:cs typeface="Times New Roman"/>
                <a:sym typeface="Times New Roman"/>
              </a:rPr>
              <a:t>:</a:t>
            </a:r>
            <a:endParaRPr b="1" sz="1600">
              <a:latin typeface="Times New Roman"/>
              <a:ea typeface="Times New Roman"/>
              <a:cs typeface="Times New Roman"/>
              <a:sym typeface="Times New Roman"/>
            </a:endParaRPr>
          </a:p>
        </p:txBody>
      </p:sp>
      <p:sp>
        <p:nvSpPr>
          <p:cNvPr id="354" name="Google Shape;354;p48"/>
          <p:cNvSpPr txBox="1"/>
          <p:nvPr/>
        </p:nvSpPr>
        <p:spPr>
          <a:xfrm>
            <a:off x="1933600" y="68275"/>
            <a:ext cx="6936300" cy="646500"/>
          </a:xfrm>
          <a:prstGeom prst="rect">
            <a:avLst/>
          </a:prstGeom>
          <a:noFill/>
          <a:ln>
            <a:noFill/>
          </a:ln>
        </p:spPr>
        <p:txBody>
          <a:bodyPr anchorCtr="0" anchor="t" bIns="91425" lIns="91425" spcFirstLastPara="1" rIns="91425" wrap="square" tIns="91425">
            <a:spAutoFit/>
          </a:bodyPr>
          <a:lstStyle/>
          <a:p>
            <a:pPr indent="-304800" lvl="0" marL="457200" rtl="0" algn="l">
              <a:lnSpc>
                <a:spcPct val="150000"/>
              </a:lnSpc>
              <a:spcBef>
                <a:spcPts val="0"/>
              </a:spcBef>
              <a:spcAft>
                <a:spcPts val="0"/>
              </a:spcAft>
              <a:buSzPts val="1200"/>
              <a:buFont typeface="Times New Roman"/>
              <a:buChar char="❏"/>
            </a:pPr>
            <a:r>
              <a:rPr lang="en-GB" sz="1200">
                <a:latin typeface="Times New Roman"/>
                <a:ea typeface="Times New Roman"/>
                <a:cs typeface="Times New Roman"/>
                <a:sym typeface="Times New Roman"/>
              </a:rPr>
              <a:t>A favicon is a small image displayed next to the page title in the browser tab.</a:t>
            </a:r>
            <a:endParaRPr sz="1200">
              <a:latin typeface="Times New Roman"/>
              <a:ea typeface="Times New Roman"/>
              <a:cs typeface="Times New Roman"/>
              <a:sym typeface="Times New Roman"/>
            </a:endParaRPr>
          </a:p>
          <a:p>
            <a:pPr indent="-304800" lvl="0" marL="457200" rtl="0" algn="l">
              <a:lnSpc>
                <a:spcPct val="150000"/>
              </a:lnSpc>
              <a:spcBef>
                <a:spcPts val="0"/>
              </a:spcBef>
              <a:spcAft>
                <a:spcPts val="0"/>
              </a:spcAft>
              <a:buSzPts val="1200"/>
              <a:buFont typeface="Times New Roman"/>
              <a:buChar char="❏"/>
            </a:pPr>
            <a:r>
              <a:rPr b="1" lang="en-GB" sz="1150">
                <a:solidFill>
                  <a:schemeClr val="dk1"/>
                </a:solidFill>
                <a:highlight>
                  <a:srgbClr val="FFFFCC"/>
                </a:highlight>
                <a:latin typeface="Verdana"/>
                <a:ea typeface="Verdana"/>
                <a:cs typeface="Verdana"/>
                <a:sym typeface="Verdana"/>
              </a:rPr>
              <a:t>NOTE</a:t>
            </a:r>
            <a:r>
              <a:rPr lang="en-GB" sz="1150">
                <a:solidFill>
                  <a:schemeClr val="dk1"/>
                </a:solidFill>
                <a:highlight>
                  <a:srgbClr val="FFFFCC"/>
                </a:highlight>
                <a:latin typeface="Verdana"/>
                <a:ea typeface="Verdana"/>
                <a:cs typeface="Verdana"/>
                <a:sym typeface="Verdana"/>
              </a:rPr>
              <a:t>: A favicon is a small image, so it should be a simple image with high contrast.</a:t>
            </a:r>
            <a:endParaRPr sz="1200">
              <a:latin typeface="Times New Roman"/>
              <a:ea typeface="Times New Roman"/>
              <a:cs typeface="Times New Roman"/>
              <a:sym typeface="Times New Roman"/>
            </a:endParaRPr>
          </a:p>
        </p:txBody>
      </p:sp>
      <p:sp>
        <p:nvSpPr>
          <p:cNvPr id="355" name="Google Shape;355;p48"/>
          <p:cNvSpPr txBox="1"/>
          <p:nvPr/>
        </p:nvSpPr>
        <p:spPr>
          <a:xfrm>
            <a:off x="0" y="714775"/>
            <a:ext cx="8624400" cy="4448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100" u="sng">
                <a:latin typeface="Times New Roman"/>
                <a:ea typeface="Times New Roman"/>
                <a:cs typeface="Times New Roman"/>
                <a:sym typeface="Times New Roman"/>
              </a:rPr>
              <a:t>Create Your Favicon Image:</a:t>
            </a:r>
            <a:endParaRPr b="1" sz="1100" u="sng">
              <a:latin typeface="Times New Roman"/>
              <a:ea typeface="Times New Roman"/>
              <a:cs typeface="Times New Roman"/>
              <a:sym typeface="Times New Roman"/>
            </a:endParaRPr>
          </a:p>
          <a:p>
            <a:pPr indent="0" lvl="0" marL="0" rtl="0" algn="l">
              <a:spcBef>
                <a:spcPts val="0"/>
              </a:spcBef>
              <a:spcAft>
                <a:spcPts val="0"/>
              </a:spcAft>
              <a:buNone/>
            </a:pPr>
            <a:r>
              <a:rPr lang="en-GB" sz="1100">
                <a:latin typeface="Times New Roman"/>
                <a:ea typeface="Times New Roman"/>
                <a:cs typeface="Times New Roman"/>
                <a:sym typeface="Times New Roman"/>
              </a:rPr>
              <a:t>First, create an icon image that you want to use as your favicon. Favicon images are typically square and can be in various formats such as ICO, PNG, or SVG. The most common format is ICO, but modern browsers also support PNG and SVG favicons.</a:t>
            </a:r>
            <a:endParaRPr sz="1100">
              <a:latin typeface="Times New Roman"/>
              <a:ea typeface="Times New Roman"/>
              <a:cs typeface="Times New Roman"/>
              <a:sym typeface="Times New Roman"/>
            </a:endParaRPr>
          </a:p>
          <a:p>
            <a:pPr indent="0" lvl="0" marL="0" rtl="0" algn="l">
              <a:spcBef>
                <a:spcPts val="0"/>
              </a:spcBef>
              <a:spcAft>
                <a:spcPts val="0"/>
              </a:spcAft>
              <a:buNone/>
            </a:pPr>
            <a:r>
              <a:t/>
            </a:r>
            <a:endParaRPr sz="1100">
              <a:latin typeface="Times New Roman"/>
              <a:ea typeface="Times New Roman"/>
              <a:cs typeface="Times New Roman"/>
              <a:sym typeface="Times New Roman"/>
            </a:endParaRPr>
          </a:p>
          <a:p>
            <a:pPr indent="0" lvl="0" marL="0" rtl="0" algn="l">
              <a:spcBef>
                <a:spcPts val="0"/>
              </a:spcBef>
              <a:spcAft>
                <a:spcPts val="0"/>
              </a:spcAft>
              <a:buNone/>
            </a:pPr>
            <a:r>
              <a:rPr b="1" lang="en-GB" sz="1100" u="sng">
                <a:latin typeface="Times New Roman"/>
                <a:ea typeface="Times New Roman"/>
                <a:cs typeface="Times New Roman"/>
                <a:sym typeface="Times New Roman"/>
              </a:rPr>
              <a:t>Choose an Appropriate File Format:</a:t>
            </a:r>
            <a:endParaRPr b="1" sz="1100" u="sng">
              <a:latin typeface="Times New Roman"/>
              <a:ea typeface="Times New Roman"/>
              <a:cs typeface="Times New Roman"/>
              <a:sym typeface="Times New Roman"/>
            </a:endParaRPr>
          </a:p>
          <a:p>
            <a:pPr indent="0" lvl="0" marL="0" rtl="0" algn="l">
              <a:spcBef>
                <a:spcPts val="0"/>
              </a:spcBef>
              <a:spcAft>
                <a:spcPts val="0"/>
              </a:spcAft>
              <a:buNone/>
            </a:pPr>
            <a:r>
              <a:rPr lang="en-GB" sz="1100">
                <a:latin typeface="Times New Roman"/>
                <a:ea typeface="Times New Roman"/>
                <a:cs typeface="Times New Roman"/>
                <a:sym typeface="Times New Roman"/>
              </a:rPr>
              <a:t>Decide which format you want to use for your favicon. If you choose ICO, you'll need to create an ICO file. If you prefer PNG or SVG, make sure your favicon is saved in one of those formats.</a:t>
            </a:r>
            <a:endParaRPr sz="1100">
              <a:latin typeface="Times New Roman"/>
              <a:ea typeface="Times New Roman"/>
              <a:cs typeface="Times New Roman"/>
              <a:sym typeface="Times New Roman"/>
            </a:endParaRPr>
          </a:p>
          <a:p>
            <a:pPr indent="0" lvl="0" marL="0" rtl="0" algn="l">
              <a:spcBef>
                <a:spcPts val="0"/>
              </a:spcBef>
              <a:spcAft>
                <a:spcPts val="0"/>
              </a:spcAft>
              <a:buNone/>
            </a:pPr>
            <a:r>
              <a:t/>
            </a:r>
            <a:endParaRPr sz="1100">
              <a:latin typeface="Times New Roman"/>
              <a:ea typeface="Times New Roman"/>
              <a:cs typeface="Times New Roman"/>
              <a:sym typeface="Times New Roman"/>
            </a:endParaRPr>
          </a:p>
          <a:p>
            <a:pPr indent="0" lvl="0" marL="0" rtl="0" algn="l">
              <a:spcBef>
                <a:spcPts val="0"/>
              </a:spcBef>
              <a:spcAft>
                <a:spcPts val="0"/>
              </a:spcAft>
              <a:buNone/>
            </a:pPr>
            <a:r>
              <a:rPr b="1" lang="en-GB" sz="1100" u="sng">
                <a:latin typeface="Times New Roman"/>
                <a:ea typeface="Times New Roman"/>
                <a:cs typeface="Times New Roman"/>
                <a:sym typeface="Times New Roman"/>
              </a:rPr>
              <a:t>Name Your Favicon File:</a:t>
            </a:r>
            <a:endParaRPr b="1" sz="1100" u="sng">
              <a:latin typeface="Times New Roman"/>
              <a:ea typeface="Times New Roman"/>
              <a:cs typeface="Times New Roman"/>
              <a:sym typeface="Times New Roman"/>
            </a:endParaRPr>
          </a:p>
          <a:p>
            <a:pPr indent="0" lvl="0" marL="0" rtl="0" algn="l">
              <a:spcBef>
                <a:spcPts val="0"/>
              </a:spcBef>
              <a:spcAft>
                <a:spcPts val="0"/>
              </a:spcAft>
              <a:buNone/>
            </a:pPr>
            <a:r>
              <a:rPr lang="en-GB" sz="1100">
                <a:latin typeface="Times New Roman"/>
                <a:ea typeface="Times New Roman"/>
                <a:cs typeface="Times New Roman"/>
                <a:sym typeface="Times New Roman"/>
              </a:rPr>
              <a:t>Save your favicon image with an appropriate name. The recommended name is "favicon.ico" for ICO files, but if you're using PNG or SVG, you can still name it "favicon.png" or "favicon.svg" for clarity.</a:t>
            </a:r>
            <a:endParaRPr sz="1100">
              <a:latin typeface="Times New Roman"/>
              <a:ea typeface="Times New Roman"/>
              <a:cs typeface="Times New Roman"/>
              <a:sym typeface="Times New Roman"/>
            </a:endParaRPr>
          </a:p>
          <a:p>
            <a:pPr indent="0" lvl="0" marL="0" rtl="0" algn="l">
              <a:spcBef>
                <a:spcPts val="0"/>
              </a:spcBef>
              <a:spcAft>
                <a:spcPts val="0"/>
              </a:spcAft>
              <a:buNone/>
            </a:pPr>
            <a:r>
              <a:t/>
            </a:r>
            <a:endParaRPr sz="1100">
              <a:latin typeface="Times New Roman"/>
              <a:ea typeface="Times New Roman"/>
              <a:cs typeface="Times New Roman"/>
              <a:sym typeface="Times New Roman"/>
            </a:endParaRPr>
          </a:p>
          <a:p>
            <a:pPr indent="0" lvl="0" marL="0" rtl="0" algn="l">
              <a:spcBef>
                <a:spcPts val="0"/>
              </a:spcBef>
              <a:spcAft>
                <a:spcPts val="0"/>
              </a:spcAft>
              <a:buNone/>
            </a:pPr>
            <a:r>
              <a:rPr b="1" lang="en-GB" sz="1100" u="sng">
                <a:latin typeface="Times New Roman"/>
                <a:ea typeface="Times New Roman"/>
                <a:cs typeface="Times New Roman"/>
                <a:sym typeface="Times New Roman"/>
              </a:rPr>
              <a:t>Upload Your Favicon Image:</a:t>
            </a:r>
            <a:endParaRPr b="1" sz="1100" u="sng">
              <a:latin typeface="Times New Roman"/>
              <a:ea typeface="Times New Roman"/>
              <a:cs typeface="Times New Roman"/>
              <a:sym typeface="Times New Roman"/>
            </a:endParaRPr>
          </a:p>
          <a:p>
            <a:pPr indent="0" lvl="0" marL="0" rtl="0" algn="l">
              <a:spcBef>
                <a:spcPts val="0"/>
              </a:spcBef>
              <a:spcAft>
                <a:spcPts val="0"/>
              </a:spcAft>
              <a:buNone/>
            </a:pPr>
            <a:r>
              <a:rPr lang="en-GB" sz="1100">
                <a:latin typeface="Times New Roman"/>
                <a:ea typeface="Times New Roman"/>
                <a:cs typeface="Times New Roman"/>
                <a:sym typeface="Times New Roman"/>
              </a:rPr>
              <a:t>Upload your favicon image to your website's server or a web hosting service. Make sure it's accessible via a URL</a:t>
            </a:r>
            <a:endParaRPr sz="1100">
              <a:latin typeface="Times New Roman"/>
              <a:ea typeface="Times New Roman"/>
              <a:cs typeface="Times New Roman"/>
              <a:sym typeface="Times New Roman"/>
            </a:endParaRPr>
          </a:p>
          <a:p>
            <a:pPr indent="0" lvl="0" marL="0" rtl="0" algn="l">
              <a:spcBef>
                <a:spcPts val="0"/>
              </a:spcBef>
              <a:spcAft>
                <a:spcPts val="0"/>
              </a:spcAft>
              <a:buNone/>
            </a:pPr>
            <a:r>
              <a:rPr lang="en-GB" sz="1100">
                <a:latin typeface="Times New Roman"/>
                <a:ea typeface="Times New Roman"/>
                <a:cs typeface="Times New Roman"/>
                <a:sym typeface="Times New Roman"/>
              </a:rPr>
              <a:t> (e.g., "https://example.com/favicon.ico").</a:t>
            </a:r>
            <a:endParaRPr sz="1100">
              <a:latin typeface="Times New Roman"/>
              <a:ea typeface="Times New Roman"/>
              <a:cs typeface="Times New Roman"/>
              <a:sym typeface="Times New Roman"/>
            </a:endParaRPr>
          </a:p>
          <a:p>
            <a:pPr indent="0" lvl="0" marL="0" rtl="0" algn="l">
              <a:spcBef>
                <a:spcPts val="0"/>
              </a:spcBef>
              <a:spcAft>
                <a:spcPts val="0"/>
              </a:spcAft>
              <a:buNone/>
            </a:pPr>
            <a:r>
              <a:t/>
            </a:r>
            <a:endParaRPr sz="1100">
              <a:latin typeface="Times New Roman"/>
              <a:ea typeface="Times New Roman"/>
              <a:cs typeface="Times New Roman"/>
              <a:sym typeface="Times New Roman"/>
            </a:endParaRPr>
          </a:p>
          <a:p>
            <a:pPr indent="0" lvl="0" marL="0" rtl="0" algn="l">
              <a:spcBef>
                <a:spcPts val="0"/>
              </a:spcBef>
              <a:spcAft>
                <a:spcPts val="0"/>
              </a:spcAft>
              <a:buNone/>
            </a:pPr>
            <a:r>
              <a:rPr b="1" lang="en-GB" sz="1100" u="sng">
                <a:latin typeface="Times New Roman"/>
                <a:ea typeface="Times New Roman"/>
                <a:cs typeface="Times New Roman"/>
                <a:sym typeface="Times New Roman"/>
              </a:rPr>
              <a:t>Add the Favicon to Your HTML Document:</a:t>
            </a:r>
            <a:endParaRPr b="1" sz="1100" u="sng">
              <a:latin typeface="Times New Roman"/>
              <a:ea typeface="Times New Roman"/>
              <a:cs typeface="Times New Roman"/>
              <a:sym typeface="Times New Roman"/>
            </a:endParaRPr>
          </a:p>
          <a:p>
            <a:pPr indent="0" lvl="0" marL="0" rtl="0" algn="l">
              <a:spcBef>
                <a:spcPts val="0"/>
              </a:spcBef>
              <a:spcAft>
                <a:spcPts val="0"/>
              </a:spcAft>
              <a:buNone/>
            </a:pPr>
            <a:r>
              <a:rPr lang="en-GB" sz="1100">
                <a:latin typeface="Times New Roman"/>
                <a:ea typeface="Times New Roman"/>
                <a:cs typeface="Times New Roman"/>
                <a:sym typeface="Times New Roman"/>
              </a:rPr>
              <a:t>Open the HTML document where you want to add the favicon and include the following code inside the &lt;head&gt;</a:t>
            </a:r>
            <a:endParaRPr sz="1100">
              <a:latin typeface="Times New Roman"/>
              <a:ea typeface="Times New Roman"/>
              <a:cs typeface="Times New Roman"/>
              <a:sym typeface="Times New Roman"/>
            </a:endParaRPr>
          </a:p>
          <a:p>
            <a:pPr indent="0" lvl="0" marL="0" rtl="0" algn="l">
              <a:spcBef>
                <a:spcPts val="0"/>
              </a:spcBef>
              <a:spcAft>
                <a:spcPts val="0"/>
              </a:spcAft>
              <a:buNone/>
            </a:pPr>
            <a:r>
              <a:rPr lang="en-GB" sz="1100">
                <a:latin typeface="Times New Roman"/>
                <a:ea typeface="Times New Roman"/>
                <a:cs typeface="Times New Roman"/>
                <a:sym typeface="Times New Roman"/>
              </a:rPr>
              <a:t>Section:</a:t>
            </a:r>
            <a:endParaRPr sz="1100">
              <a:latin typeface="Times New Roman"/>
              <a:ea typeface="Times New Roman"/>
              <a:cs typeface="Times New Roman"/>
              <a:sym typeface="Times New Roman"/>
            </a:endParaRPr>
          </a:p>
          <a:p>
            <a:pPr indent="0" lvl="0" marL="0" rtl="0" algn="l">
              <a:spcBef>
                <a:spcPts val="0"/>
              </a:spcBef>
              <a:spcAft>
                <a:spcPts val="0"/>
              </a:spcAft>
              <a:buNone/>
            </a:pPr>
            <a:r>
              <a:t/>
            </a:r>
            <a:endParaRPr sz="1100">
              <a:latin typeface="Times New Roman"/>
              <a:ea typeface="Times New Roman"/>
              <a:cs typeface="Times New Roman"/>
              <a:sym typeface="Times New Roman"/>
            </a:endParaRPr>
          </a:p>
          <a:p>
            <a:pPr indent="0" lvl="0" marL="0" rtl="0" algn="l">
              <a:spcBef>
                <a:spcPts val="0"/>
              </a:spcBef>
              <a:spcAft>
                <a:spcPts val="0"/>
              </a:spcAft>
              <a:buNone/>
            </a:pPr>
            <a:r>
              <a:rPr b="1" lang="en-GB" sz="1100" u="sng">
                <a:latin typeface="Times New Roman"/>
                <a:ea typeface="Times New Roman"/>
                <a:cs typeface="Times New Roman"/>
                <a:sym typeface="Times New Roman"/>
              </a:rPr>
              <a:t>Syntax</a:t>
            </a:r>
            <a:r>
              <a:rPr lang="en-GB" sz="1100">
                <a:latin typeface="Times New Roman"/>
                <a:ea typeface="Times New Roman"/>
                <a:cs typeface="Times New Roman"/>
                <a:sym typeface="Times New Roman"/>
              </a:rPr>
              <a:t>:</a:t>
            </a:r>
            <a:endParaRPr sz="1100">
              <a:solidFill>
                <a:srgbClr val="374151"/>
              </a:solidFill>
              <a:latin typeface="Times New Roman"/>
              <a:ea typeface="Times New Roman"/>
              <a:cs typeface="Times New Roman"/>
              <a:sym typeface="Times New Roman"/>
            </a:endParaRPr>
          </a:p>
          <a:p>
            <a:pPr indent="0" lvl="0" marL="0" rtl="0" algn="l">
              <a:spcBef>
                <a:spcPts val="0"/>
              </a:spcBef>
              <a:spcAft>
                <a:spcPts val="0"/>
              </a:spcAft>
              <a:buNone/>
            </a:pPr>
            <a:r>
              <a:rPr lang="en-GB" sz="1150">
                <a:solidFill>
                  <a:srgbClr val="0000CD"/>
                </a:solidFill>
                <a:latin typeface="Courier New"/>
                <a:ea typeface="Courier New"/>
                <a:cs typeface="Courier New"/>
                <a:sym typeface="Courier New"/>
              </a:rPr>
              <a:t>&lt;</a:t>
            </a:r>
            <a:r>
              <a:rPr lang="en-GB" sz="1150">
                <a:solidFill>
                  <a:srgbClr val="A52A2A"/>
                </a:solidFill>
                <a:latin typeface="Courier New"/>
                <a:ea typeface="Courier New"/>
                <a:cs typeface="Courier New"/>
                <a:sym typeface="Courier New"/>
              </a:rPr>
              <a:t>head</a:t>
            </a:r>
            <a:r>
              <a:rPr lang="en-GB" sz="1150">
                <a:solidFill>
                  <a:srgbClr val="0000CD"/>
                </a:solidFill>
                <a:latin typeface="Courier New"/>
                <a:ea typeface="Courier New"/>
                <a:cs typeface="Courier New"/>
                <a:sym typeface="Courier New"/>
              </a:rPr>
              <a:t>&gt;</a:t>
            </a:r>
            <a:endParaRPr sz="1150">
              <a:solidFill>
                <a:srgbClr val="0000CD"/>
              </a:solidFill>
              <a:latin typeface="Courier New"/>
              <a:ea typeface="Courier New"/>
              <a:cs typeface="Courier New"/>
              <a:sym typeface="Courier New"/>
            </a:endParaRPr>
          </a:p>
          <a:p>
            <a:pPr indent="0" lvl="0" marL="0" rtl="0" algn="l">
              <a:spcBef>
                <a:spcPts val="0"/>
              </a:spcBef>
              <a:spcAft>
                <a:spcPts val="0"/>
              </a:spcAft>
              <a:buNone/>
            </a:pPr>
            <a:r>
              <a:rPr lang="en-GB" sz="1150">
                <a:solidFill>
                  <a:schemeClr val="dk1"/>
                </a:solidFill>
                <a:highlight>
                  <a:srgbClr val="FFFFFF"/>
                </a:highlight>
                <a:latin typeface="Courier New"/>
                <a:ea typeface="Courier New"/>
                <a:cs typeface="Courier New"/>
                <a:sym typeface="Courier New"/>
              </a:rPr>
              <a:t>  </a:t>
            </a:r>
            <a:r>
              <a:rPr lang="en-GB" sz="1150">
                <a:solidFill>
                  <a:srgbClr val="0000CD"/>
                </a:solidFill>
                <a:latin typeface="Courier New"/>
                <a:ea typeface="Courier New"/>
                <a:cs typeface="Courier New"/>
                <a:sym typeface="Courier New"/>
              </a:rPr>
              <a:t>&lt;</a:t>
            </a:r>
            <a:r>
              <a:rPr lang="en-GB" sz="1150">
                <a:solidFill>
                  <a:srgbClr val="A52A2A"/>
                </a:solidFill>
                <a:latin typeface="Courier New"/>
                <a:ea typeface="Courier New"/>
                <a:cs typeface="Courier New"/>
                <a:sym typeface="Courier New"/>
              </a:rPr>
              <a:t>title</a:t>
            </a:r>
            <a:r>
              <a:rPr lang="en-GB" sz="1150">
                <a:solidFill>
                  <a:srgbClr val="0000CD"/>
                </a:solidFill>
                <a:latin typeface="Courier New"/>
                <a:ea typeface="Courier New"/>
                <a:cs typeface="Courier New"/>
                <a:sym typeface="Courier New"/>
              </a:rPr>
              <a:t>&gt;</a:t>
            </a:r>
            <a:r>
              <a:rPr lang="en-GB" sz="1150">
                <a:solidFill>
                  <a:schemeClr val="dk1"/>
                </a:solidFill>
                <a:highlight>
                  <a:srgbClr val="FFFFFF"/>
                </a:highlight>
                <a:latin typeface="Courier New"/>
                <a:ea typeface="Courier New"/>
                <a:cs typeface="Courier New"/>
                <a:sym typeface="Courier New"/>
              </a:rPr>
              <a:t>My Page Title</a:t>
            </a:r>
            <a:r>
              <a:rPr lang="en-GB" sz="1150">
                <a:solidFill>
                  <a:srgbClr val="0000CD"/>
                </a:solidFill>
                <a:latin typeface="Courier New"/>
                <a:ea typeface="Courier New"/>
                <a:cs typeface="Courier New"/>
                <a:sym typeface="Courier New"/>
              </a:rPr>
              <a:t>&lt;</a:t>
            </a:r>
            <a:r>
              <a:rPr lang="en-GB" sz="1150">
                <a:solidFill>
                  <a:srgbClr val="A52A2A"/>
                </a:solidFill>
                <a:latin typeface="Courier New"/>
                <a:ea typeface="Courier New"/>
                <a:cs typeface="Courier New"/>
                <a:sym typeface="Courier New"/>
              </a:rPr>
              <a:t>/title</a:t>
            </a:r>
            <a:r>
              <a:rPr lang="en-GB" sz="1150">
                <a:solidFill>
                  <a:srgbClr val="0000CD"/>
                </a:solidFill>
                <a:latin typeface="Courier New"/>
                <a:ea typeface="Courier New"/>
                <a:cs typeface="Courier New"/>
                <a:sym typeface="Courier New"/>
              </a:rPr>
              <a:t>&gt;</a:t>
            </a:r>
            <a:endParaRPr sz="1150">
              <a:solidFill>
                <a:srgbClr val="0000CD"/>
              </a:solidFill>
              <a:latin typeface="Courier New"/>
              <a:ea typeface="Courier New"/>
              <a:cs typeface="Courier New"/>
              <a:sym typeface="Courier New"/>
            </a:endParaRPr>
          </a:p>
          <a:p>
            <a:pPr indent="0" lvl="0" marL="0" rtl="0" algn="l">
              <a:spcBef>
                <a:spcPts val="0"/>
              </a:spcBef>
              <a:spcAft>
                <a:spcPts val="0"/>
              </a:spcAft>
              <a:buNone/>
            </a:pPr>
            <a:r>
              <a:rPr lang="en-GB" sz="1150">
                <a:solidFill>
                  <a:schemeClr val="dk1"/>
                </a:solidFill>
                <a:highlight>
                  <a:srgbClr val="FFFFFF"/>
                </a:highlight>
                <a:latin typeface="Courier New"/>
                <a:ea typeface="Courier New"/>
                <a:cs typeface="Courier New"/>
                <a:sym typeface="Courier New"/>
              </a:rPr>
              <a:t>  </a:t>
            </a:r>
            <a:r>
              <a:rPr lang="en-GB" sz="1150">
                <a:solidFill>
                  <a:srgbClr val="0000CD"/>
                </a:solidFill>
                <a:latin typeface="Courier New"/>
                <a:ea typeface="Courier New"/>
                <a:cs typeface="Courier New"/>
                <a:sym typeface="Courier New"/>
              </a:rPr>
              <a:t>&lt;</a:t>
            </a:r>
            <a:r>
              <a:rPr lang="en-GB" sz="1150">
                <a:solidFill>
                  <a:srgbClr val="A52A2A"/>
                </a:solidFill>
                <a:latin typeface="Courier New"/>
                <a:ea typeface="Courier New"/>
                <a:cs typeface="Courier New"/>
                <a:sym typeface="Courier New"/>
              </a:rPr>
              <a:t>link</a:t>
            </a:r>
            <a:r>
              <a:rPr lang="en-GB" sz="1150">
                <a:solidFill>
                  <a:srgbClr val="FF0000"/>
                </a:solidFill>
                <a:latin typeface="Courier New"/>
                <a:ea typeface="Courier New"/>
                <a:cs typeface="Courier New"/>
                <a:sym typeface="Courier New"/>
              </a:rPr>
              <a:t> rel</a:t>
            </a:r>
            <a:r>
              <a:rPr lang="en-GB" sz="1150">
                <a:solidFill>
                  <a:srgbClr val="0000CD"/>
                </a:solidFill>
                <a:latin typeface="Courier New"/>
                <a:ea typeface="Courier New"/>
                <a:cs typeface="Courier New"/>
                <a:sym typeface="Courier New"/>
              </a:rPr>
              <a:t>="icon"</a:t>
            </a:r>
            <a:r>
              <a:rPr lang="en-GB" sz="1150">
                <a:solidFill>
                  <a:srgbClr val="FF0000"/>
                </a:solidFill>
                <a:latin typeface="Courier New"/>
                <a:ea typeface="Courier New"/>
                <a:cs typeface="Courier New"/>
                <a:sym typeface="Courier New"/>
              </a:rPr>
              <a:t> type</a:t>
            </a:r>
            <a:r>
              <a:rPr lang="en-GB" sz="1150">
                <a:solidFill>
                  <a:srgbClr val="0000CD"/>
                </a:solidFill>
                <a:latin typeface="Courier New"/>
                <a:ea typeface="Courier New"/>
                <a:cs typeface="Courier New"/>
                <a:sym typeface="Courier New"/>
              </a:rPr>
              <a:t>="image/x-icon"</a:t>
            </a:r>
            <a:r>
              <a:rPr lang="en-GB" sz="1150">
                <a:solidFill>
                  <a:srgbClr val="FF0000"/>
                </a:solidFill>
                <a:latin typeface="Courier New"/>
                <a:ea typeface="Courier New"/>
                <a:cs typeface="Courier New"/>
                <a:sym typeface="Courier New"/>
              </a:rPr>
              <a:t> href</a:t>
            </a:r>
            <a:r>
              <a:rPr lang="en-GB" sz="1150">
                <a:solidFill>
                  <a:srgbClr val="0000CD"/>
                </a:solidFill>
                <a:latin typeface="Courier New"/>
                <a:ea typeface="Courier New"/>
                <a:cs typeface="Courier New"/>
                <a:sym typeface="Courier New"/>
              </a:rPr>
              <a:t>="favicon.ico"&gt;</a:t>
            </a:r>
            <a:endParaRPr sz="1150">
              <a:solidFill>
                <a:srgbClr val="0000CD"/>
              </a:solidFill>
              <a:latin typeface="Courier New"/>
              <a:ea typeface="Courier New"/>
              <a:cs typeface="Courier New"/>
              <a:sym typeface="Courier New"/>
            </a:endParaRPr>
          </a:p>
          <a:p>
            <a:pPr indent="0" lvl="0" marL="0" rtl="0" algn="l">
              <a:spcBef>
                <a:spcPts val="0"/>
              </a:spcBef>
              <a:spcAft>
                <a:spcPts val="0"/>
              </a:spcAft>
              <a:buNone/>
            </a:pPr>
            <a:r>
              <a:rPr lang="en-GB" sz="1150">
                <a:solidFill>
                  <a:srgbClr val="0000CD"/>
                </a:solidFill>
                <a:latin typeface="Courier New"/>
                <a:ea typeface="Courier New"/>
                <a:cs typeface="Courier New"/>
                <a:sym typeface="Courier New"/>
              </a:rPr>
              <a:t>&lt;</a:t>
            </a:r>
            <a:r>
              <a:rPr lang="en-GB" sz="1150">
                <a:solidFill>
                  <a:srgbClr val="A52A2A"/>
                </a:solidFill>
                <a:latin typeface="Courier New"/>
                <a:ea typeface="Courier New"/>
                <a:cs typeface="Courier New"/>
                <a:sym typeface="Courier New"/>
              </a:rPr>
              <a:t>/head</a:t>
            </a:r>
            <a:r>
              <a:rPr lang="en-GB" sz="1150">
                <a:solidFill>
                  <a:srgbClr val="0000CD"/>
                </a:solidFill>
                <a:latin typeface="Courier New"/>
                <a:ea typeface="Courier New"/>
                <a:cs typeface="Courier New"/>
                <a:sym typeface="Courier New"/>
              </a:rPr>
              <a:t>&gt;</a:t>
            </a:r>
            <a:endParaRPr sz="1100">
              <a:latin typeface="Times New Roman"/>
              <a:ea typeface="Times New Roman"/>
              <a:cs typeface="Times New Roman"/>
              <a:sym typeface="Times New Roman"/>
            </a:endParaRPr>
          </a:p>
        </p:txBody>
      </p:sp>
      <p:grpSp>
        <p:nvGrpSpPr>
          <p:cNvPr id="356" name="Google Shape;356;p48"/>
          <p:cNvGrpSpPr/>
          <p:nvPr/>
        </p:nvGrpSpPr>
        <p:grpSpPr>
          <a:xfrm>
            <a:off x="6468875" y="2632925"/>
            <a:ext cx="2539725" cy="1704175"/>
            <a:chOff x="6468875" y="2632925"/>
            <a:chExt cx="2539725" cy="1704175"/>
          </a:xfrm>
        </p:grpSpPr>
        <p:grpSp>
          <p:nvGrpSpPr>
            <p:cNvPr id="357" name="Google Shape;357;p48"/>
            <p:cNvGrpSpPr/>
            <p:nvPr/>
          </p:nvGrpSpPr>
          <p:grpSpPr>
            <a:xfrm>
              <a:off x="6525375" y="2632925"/>
              <a:ext cx="2483225" cy="1435550"/>
              <a:chOff x="6525375" y="2632925"/>
              <a:chExt cx="2483225" cy="1435550"/>
            </a:xfrm>
          </p:grpSpPr>
          <p:pic>
            <p:nvPicPr>
              <p:cNvPr id="358" name="Google Shape;358;p48"/>
              <p:cNvPicPr preferRelativeResize="0"/>
              <p:nvPr/>
            </p:nvPicPr>
            <p:blipFill>
              <a:blip r:embed="rId3">
                <a:alphaModFix/>
              </a:blip>
              <a:stretch>
                <a:fillRect/>
              </a:stretch>
            </p:blipFill>
            <p:spPr>
              <a:xfrm>
                <a:off x="6525375" y="2632925"/>
                <a:ext cx="2483225" cy="1074400"/>
              </a:xfrm>
              <a:prstGeom prst="rect">
                <a:avLst/>
              </a:prstGeom>
              <a:noFill/>
              <a:ln>
                <a:noFill/>
              </a:ln>
            </p:spPr>
          </p:pic>
          <p:cxnSp>
            <p:nvCxnSpPr>
              <p:cNvPr id="359" name="Google Shape;359;p48"/>
              <p:cNvCxnSpPr/>
              <p:nvPr/>
            </p:nvCxnSpPr>
            <p:spPr>
              <a:xfrm rot="10800000">
                <a:off x="6650175" y="2990575"/>
                <a:ext cx="106800" cy="1077900"/>
              </a:xfrm>
              <a:prstGeom prst="straightConnector1">
                <a:avLst/>
              </a:prstGeom>
              <a:noFill/>
              <a:ln cap="flat" cmpd="sng" w="19050">
                <a:solidFill>
                  <a:srgbClr val="9900FF"/>
                </a:solidFill>
                <a:prstDash val="solid"/>
                <a:round/>
                <a:headEnd len="med" w="med" type="none"/>
                <a:tailEnd len="med" w="med" type="triangle"/>
              </a:ln>
            </p:spPr>
          </p:cxnSp>
        </p:grpSp>
        <p:sp>
          <p:nvSpPr>
            <p:cNvPr id="360" name="Google Shape;360;p48"/>
            <p:cNvSpPr txBox="1"/>
            <p:nvPr/>
          </p:nvSpPr>
          <p:spPr>
            <a:xfrm>
              <a:off x="6468875" y="3983100"/>
              <a:ext cx="11310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GB" sz="1100">
                  <a:latin typeface="Open Sans"/>
                  <a:ea typeface="Open Sans"/>
                  <a:cs typeface="Open Sans"/>
                  <a:sym typeface="Open Sans"/>
                </a:rPr>
                <a:t>FAVICON</a:t>
              </a:r>
              <a:endParaRPr b="1" i="1" sz="1100">
                <a:latin typeface="Open Sans"/>
                <a:ea typeface="Open Sans"/>
                <a:cs typeface="Open Sans"/>
                <a:sym typeface="Open Sans"/>
              </a:endParaRPr>
            </a:p>
          </p:txBody>
        </p:sp>
      </p:gr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CC"/>
        </a:solidFill>
      </p:bgPr>
    </p:bg>
    <p:spTree>
      <p:nvGrpSpPr>
        <p:cNvPr id="364" name="Shape 364"/>
        <p:cNvGrpSpPr/>
        <p:nvPr/>
      </p:nvGrpSpPr>
      <p:grpSpPr>
        <a:xfrm>
          <a:off x="0" y="0"/>
          <a:ext cx="0" cy="0"/>
          <a:chOff x="0" y="0"/>
          <a:chExt cx="0" cy="0"/>
        </a:xfrm>
      </p:grpSpPr>
      <p:sp>
        <p:nvSpPr>
          <p:cNvPr id="365" name="Google Shape;365;p49"/>
          <p:cNvSpPr txBox="1"/>
          <p:nvPr/>
        </p:nvSpPr>
        <p:spPr>
          <a:xfrm>
            <a:off x="98150" y="489825"/>
            <a:ext cx="7043100" cy="35049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b="1" lang="en-GB">
                <a:latin typeface="Times New Roman"/>
                <a:ea typeface="Times New Roman"/>
                <a:cs typeface="Times New Roman"/>
                <a:sym typeface="Times New Roman"/>
              </a:rPr>
              <a:t>Create a webpage using following requirements:</a:t>
            </a:r>
            <a:endParaRPr b="1">
              <a:latin typeface="Times New Roman"/>
              <a:ea typeface="Times New Roman"/>
              <a:cs typeface="Times New Roman"/>
              <a:sym typeface="Times New Roman"/>
            </a:endParaRPr>
          </a:p>
          <a:p>
            <a:pPr indent="-317500" lvl="0" marL="457200" rtl="0" algn="just">
              <a:lnSpc>
                <a:spcPct val="115000"/>
              </a:lnSpc>
              <a:spcBef>
                <a:spcPts val="0"/>
              </a:spcBef>
              <a:spcAft>
                <a:spcPts val="0"/>
              </a:spcAft>
              <a:buSzPts val="1400"/>
              <a:buFont typeface="Times New Roman"/>
              <a:buChar char="❏"/>
            </a:pPr>
            <a:r>
              <a:rPr lang="en-GB">
                <a:latin typeface="Times New Roman"/>
                <a:ea typeface="Times New Roman"/>
                <a:cs typeface="Times New Roman"/>
                <a:sym typeface="Times New Roman"/>
              </a:rPr>
              <a:t>C</a:t>
            </a:r>
            <a:r>
              <a:rPr lang="en-GB">
                <a:latin typeface="Times New Roman"/>
                <a:ea typeface="Times New Roman"/>
                <a:cs typeface="Times New Roman"/>
                <a:sym typeface="Times New Roman"/>
              </a:rPr>
              <a:t>reate a Header Part of the webpage, it should contain your company logo</a:t>
            </a:r>
            <a:endParaRPr>
              <a:latin typeface="Times New Roman"/>
              <a:ea typeface="Times New Roman"/>
              <a:cs typeface="Times New Roman"/>
              <a:sym typeface="Times New Roman"/>
            </a:endParaRPr>
          </a:p>
          <a:p>
            <a:pPr indent="0" lvl="0" marL="457200" rtl="0" algn="just">
              <a:lnSpc>
                <a:spcPct val="115000"/>
              </a:lnSpc>
              <a:spcBef>
                <a:spcPts val="0"/>
              </a:spcBef>
              <a:spcAft>
                <a:spcPts val="0"/>
              </a:spcAft>
              <a:buNone/>
            </a:pPr>
            <a:r>
              <a:rPr lang="en-GB">
                <a:latin typeface="Times New Roman"/>
                <a:ea typeface="Times New Roman"/>
                <a:cs typeface="Times New Roman"/>
                <a:sym typeface="Times New Roman"/>
              </a:rPr>
              <a:t>     (use div and img tag and other styles as per your creativity)</a:t>
            </a:r>
            <a:endParaRPr>
              <a:latin typeface="Times New Roman"/>
              <a:ea typeface="Times New Roman"/>
              <a:cs typeface="Times New Roman"/>
              <a:sym typeface="Times New Roman"/>
            </a:endParaRPr>
          </a:p>
          <a:p>
            <a:pPr indent="-317500" lvl="0" marL="457200" rtl="0" algn="just">
              <a:lnSpc>
                <a:spcPct val="115000"/>
              </a:lnSpc>
              <a:spcBef>
                <a:spcPts val="0"/>
              </a:spcBef>
              <a:spcAft>
                <a:spcPts val="0"/>
              </a:spcAft>
              <a:buSzPts val="1400"/>
              <a:buFont typeface="Times New Roman"/>
              <a:buChar char="❏"/>
            </a:pPr>
            <a:r>
              <a:rPr lang="en-GB">
                <a:latin typeface="Times New Roman"/>
                <a:ea typeface="Times New Roman"/>
                <a:cs typeface="Times New Roman"/>
                <a:sym typeface="Times New Roman"/>
              </a:rPr>
              <a:t>Then Create a Navigation section using anchor tag (Home, About, contact, products and some </a:t>
            </a:r>
            <a:r>
              <a:rPr lang="en-GB">
                <a:latin typeface="Times New Roman"/>
                <a:ea typeface="Times New Roman"/>
                <a:cs typeface="Times New Roman"/>
                <a:sym typeface="Times New Roman"/>
              </a:rPr>
              <a:t>download</a:t>
            </a:r>
            <a:r>
              <a:rPr lang="en-GB">
                <a:latin typeface="Times New Roman"/>
                <a:ea typeface="Times New Roman"/>
                <a:cs typeface="Times New Roman"/>
                <a:sym typeface="Times New Roman"/>
              </a:rPr>
              <a:t> Link).</a:t>
            </a:r>
            <a:r>
              <a:rPr b="1" lang="en-GB">
                <a:solidFill>
                  <a:srgbClr val="FF0000"/>
                </a:solidFill>
                <a:latin typeface="Times New Roman"/>
                <a:ea typeface="Times New Roman"/>
                <a:cs typeface="Times New Roman"/>
                <a:sym typeface="Times New Roman"/>
              </a:rPr>
              <a:t> </a:t>
            </a:r>
            <a:r>
              <a:rPr b="1" lang="en-GB">
                <a:solidFill>
                  <a:srgbClr val="188038"/>
                </a:solidFill>
                <a:latin typeface="Times New Roman"/>
                <a:ea typeface="Times New Roman"/>
                <a:cs typeface="Times New Roman"/>
                <a:sym typeface="Times New Roman"/>
              </a:rPr>
              <a:t>Hyperlink </a:t>
            </a:r>
            <a:r>
              <a:rPr b="1" lang="en-GB">
                <a:solidFill>
                  <a:srgbClr val="188038"/>
                </a:solidFill>
                <a:latin typeface="Times New Roman"/>
                <a:ea typeface="Times New Roman"/>
                <a:cs typeface="Times New Roman"/>
                <a:sym typeface="Times New Roman"/>
              </a:rPr>
              <a:t>Should Not</a:t>
            </a:r>
            <a:r>
              <a:rPr b="1" lang="en-GB">
                <a:solidFill>
                  <a:srgbClr val="188038"/>
                </a:solidFill>
                <a:latin typeface="Times New Roman"/>
                <a:ea typeface="Times New Roman"/>
                <a:cs typeface="Times New Roman"/>
                <a:sym typeface="Times New Roman"/>
              </a:rPr>
              <a:t> be broken.</a:t>
            </a:r>
            <a:endParaRPr b="1">
              <a:solidFill>
                <a:srgbClr val="188038"/>
              </a:solidFill>
              <a:latin typeface="Times New Roman"/>
              <a:ea typeface="Times New Roman"/>
              <a:cs typeface="Times New Roman"/>
              <a:sym typeface="Times New Roman"/>
            </a:endParaRPr>
          </a:p>
          <a:p>
            <a:pPr indent="-317500" lvl="0" marL="457200" rtl="0" algn="just">
              <a:lnSpc>
                <a:spcPct val="115000"/>
              </a:lnSpc>
              <a:spcBef>
                <a:spcPts val="0"/>
              </a:spcBef>
              <a:spcAft>
                <a:spcPts val="0"/>
              </a:spcAft>
              <a:buSzPts val="1400"/>
              <a:buFont typeface="Times New Roman"/>
              <a:buChar char="❏"/>
            </a:pPr>
            <a:r>
              <a:rPr lang="en-GB">
                <a:latin typeface="Times New Roman"/>
                <a:ea typeface="Times New Roman"/>
                <a:cs typeface="Times New Roman"/>
                <a:sym typeface="Times New Roman"/>
              </a:rPr>
              <a:t>Add FAVICON to your page</a:t>
            </a:r>
            <a:endParaRPr>
              <a:latin typeface="Times New Roman"/>
              <a:ea typeface="Times New Roman"/>
              <a:cs typeface="Times New Roman"/>
              <a:sym typeface="Times New Roman"/>
            </a:endParaRPr>
          </a:p>
          <a:p>
            <a:pPr indent="-317500" lvl="0" marL="457200" rtl="0" algn="just">
              <a:lnSpc>
                <a:spcPct val="115000"/>
              </a:lnSpc>
              <a:spcBef>
                <a:spcPts val="0"/>
              </a:spcBef>
              <a:spcAft>
                <a:spcPts val="0"/>
              </a:spcAft>
              <a:buSzPts val="1400"/>
              <a:buFont typeface="Times New Roman"/>
              <a:buChar char="❏"/>
            </a:pPr>
            <a:r>
              <a:rPr lang="en-GB">
                <a:latin typeface="Times New Roman"/>
                <a:ea typeface="Times New Roman"/>
                <a:cs typeface="Times New Roman"/>
                <a:sym typeface="Times New Roman"/>
              </a:rPr>
              <a:t>Try to apply Background color for an entire page</a:t>
            </a:r>
            <a:endParaRPr>
              <a:latin typeface="Times New Roman"/>
              <a:ea typeface="Times New Roman"/>
              <a:cs typeface="Times New Roman"/>
              <a:sym typeface="Times New Roman"/>
            </a:endParaRPr>
          </a:p>
          <a:p>
            <a:pPr indent="-317500" lvl="0" marL="457200" rtl="0" algn="just">
              <a:lnSpc>
                <a:spcPct val="115000"/>
              </a:lnSpc>
              <a:spcBef>
                <a:spcPts val="0"/>
              </a:spcBef>
              <a:spcAft>
                <a:spcPts val="0"/>
              </a:spcAft>
              <a:buSzPts val="1400"/>
              <a:buFont typeface="Times New Roman"/>
              <a:buChar char="❏"/>
            </a:pPr>
            <a:r>
              <a:rPr lang="en-GB">
                <a:latin typeface="Times New Roman"/>
                <a:ea typeface="Times New Roman"/>
                <a:cs typeface="Times New Roman"/>
                <a:sym typeface="Times New Roman"/>
              </a:rPr>
              <a:t>Please go to the URL: </a:t>
            </a:r>
            <a:r>
              <a:rPr b="1" lang="en-GB" sz="1100" u="sng">
                <a:solidFill>
                  <a:schemeClr val="hlink"/>
                </a:solidFill>
                <a:hlinkClick r:id="rId3"/>
              </a:rPr>
              <a:t>https://scribemedia.com/book-subtitle/</a:t>
            </a:r>
            <a:endParaRPr b="1" sz="1100"/>
          </a:p>
          <a:p>
            <a:pPr indent="-298450" lvl="0" marL="914400" rtl="0" algn="just">
              <a:lnSpc>
                <a:spcPct val="115000"/>
              </a:lnSpc>
              <a:spcBef>
                <a:spcPts val="0"/>
              </a:spcBef>
              <a:spcAft>
                <a:spcPts val="0"/>
              </a:spcAft>
              <a:buSzPts val="1100"/>
              <a:buChar char="★"/>
            </a:pPr>
            <a:r>
              <a:rPr lang="en-GB" sz="1100"/>
              <a:t>Create Some headings and subheadings</a:t>
            </a:r>
            <a:endParaRPr sz="1100"/>
          </a:p>
          <a:p>
            <a:pPr indent="-298450" lvl="0" marL="914400" rtl="0" algn="just">
              <a:lnSpc>
                <a:spcPct val="115000"/>
              </a:lnSpc>
              <a:spcBef>
                <a:spcPts val="0"/>
              </a:spcBef>
              <a:spcAft>
                <a:spcPts val="0"/>
              </a:spcAft>
              <a:buSzPts val="1100"/>
              <a:buChar char="★"/>
            </a:pPr>
            <a:r>
              <a:rPr lang="en-GB" sz="1100"/>
              <a:t>Under every headings i i need sample paragraph contents</a:t>
            </a:r>
            <a:endParaRPr sz="1100"/>
          </a:p>
          <a:p>
            <a:pPr indent="-298450" lvl="0" marL="914400" rtl="0" algn="just">
              <a:lnSpc>
                <a:spcPct val="115000"/>
              </a:lnSpc>
              <a:spcBef>
                <a:spcPts val="0"/>
              </a:spcBef>
              <a:spcAft>
                <a:spcPts val="0"/>
              </a:spcAft>
              <a:buSzPts val="1100"/>
              <a:buChar char="★"/>
            </a:pPr>
            <a:r>
              <a:rPr lang="en-GB" sz="1100"/>
              <a:t>Need Every headings &amp; Subheadings should be underlined</a:t>
            </a:r>
            <a:endParaRPr sz="1100"/>
          </a:p>
          <a:p>
            <a:pPr indent="-298450" lvl="0" marL="914400" rtl="0" algn="just">
              <a:lnSpc>
                <a:spcPct val="115000"/>
              </a:lnSpc>
              <a:spcBef>
                <a:spcPts val="0"/>
              </a:spcBef>
              <a:spcAft>
                <a:spcPts val="0"/>
              </a:spcAft>
              <a:buSzPts val="1100"/>
              <a:buChar char="★"/>
            </a:pPr>
            <a:r>
              <a:rPr lang="en-GB" sz="1100"/>
              <a:t>Some Important keyword should be highlighted in paragraph</a:t>
            </a:r>
            <a:endParaRPr sz="1100"/>
          </a:p>
          <a:p>
            <a:pPr indent="-298450" lvl="0" marL="914400" rtl="0" algn="just">
              <a:lnSpc>
                <a:spcPct val="115000"/>
              </a:lnSpc>
              <a:spcBef>
                <a:spcPts val="0"/>
              </a:spcBef>
              <a:spcAft>
                <a:spcPts val="0"/>
              </a:spcAft>
              <a:buSzPts val="1100"/>
              <a:buChar char="★"/>
            </a:pPr>
            <a:r>
              <a:rPr lang="en-GB" sz="1100"/>
              <a:t>Formatting tags should be used across this page</a:t>
            </a:r>
            <a:endParaRPr sz="1100"/>
          </a:p>
          <a:p>
            <a:pPr indent="-298450" lvl="0" marL="914400" rtl="0" algn="just">
              <a:lnSpc>
                <a:spcPct val="115000"/>
              </a:lnSpc>
              <a:spcBef>
                <a:spcPts val="0"/>
              </a:spcBef>
              <a:spcAft>
                <a:spcPts val="0"/>
              </a:spcAft>
              <a:buSzPts val="1100"/>
              <a:buChar char="★"/>
            </a:pPr>
            <a:r>
              <a:rPr lang="en-GB" sz="1100"/>
              <a:t>Use Some valid images in your website</a:t>
            </a:r>
            <a:endParaRPr sz="1100"/>
          </a:p>
          <a:p>
            <a:pPr indent="-298450" lvl="0" marL="914400" rtl="0" algn="just">
              <a:lnSpc>
                <a:spcPct val="115000"/>
              </a:lnSpc>
              <a:spcBef>
                <a:spcPts val="0"/>
              </a:spcBef>
              <a:spcAft>
                <a:spcPts val="0"/>
              </a:spcAft>
              <a:buSzPts val="1100"/>
              <a:buChar char="★"/>
            </a:pPr>
            <a:r>
              <a:rPr lang="en-GB" sz="1100"/>
              <a:t>Add Lists in your webpage</a:t>
            </a:r>
            <a:endParaRPr sz="1100"/>
          </a:p>
        </p:txBody>
      </p:sp>
      <p:sp>
        <p:nvSpPr>
          <p:cNvPr id="366" name="Google Shape;366;p49"/>
          <p:cNvSpPr txBox="1"/>
          <p:nvPr/>
        </p:nvSpPr>
        <p:spPr>
          <a:xfrm>
            <a:off x="60800" y="89625"/>
            <a:ext cx="7117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u="sng">
                <a:latin typeface="Open Sans"/>
                <a:ea typeface="Open Sans"/>
                <a:cs typeface="Open Sans"/>
                <a:sym typeface="Open Sans"/>
              </a:rPr>
              <a:t>HTML Practicals#1 </a:t>
            </a:r>
            <a:r>
              <a:rPr b="1" lang="en-GB">
                <a:latin typeface="Open Sans"/>
                <a:ea typeface="Open Sans"/>
                <a:cs typeface="Open Sans"/>
                <a:sym typeface="Open Sans"/>
              </a:rPr>
              <a:t>: Please read the requirement </a:t>
            </a:r>
            <a:r>
              <a:rPr b="1" lang="en-GB">
                <a:latin typeface="Open Sans"/>
                <a:ea typeface="Open Sans"/>
                <a:cs typeface="Open Sans"/>
                <a:sym typeface="Open Sans"/>
              </a:rPr>
              <a:t>carefully and implement</a:t>
            </a:r>
            <a:endParaRPr b="1">
              <a:latin typeface="Open Sans"/>
              <a:ea typeface="Open Sans"/>
              <a:cs typeface="Open Sans"/>
              <a:sym typeface="Open Sans"/>
            </a:endParaRPr>
          </a:p>
        </p:txBody>
      </p:sp>
      <p:sp>
        <p:nvSpPr>
          <p:cNvPr id="367" name="Google Shape;367;p49"/>
          <p:cNvSpPr txBox="1"/>
          <p:nvPr/>
        </p:nvSpPr>
        <p:spPr>
          <a:xfrm>
            <a:off x="5615175" y="2663425"/>
            <a:ext cx="3304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a:solidFill>
                  <a:srgbClr val="FF0000"/>
                </a:solidFill>
                <a:latin typeface="Times New Roman"/>
                <a:ea typeface="Times New Roman"/>
                <a:cs typeface="Times New Roman"/>
                <a:sym typeface="Times New Roman"/>
              </a:rPr>
              <a:t>Note: (The following coding practice should follow)</a:t>
            </a:r>
            <a:endParaRPr b="1">
              <a:solidFill>
                <a:srgbClr val="FF0000"/>
              </a:solidFill>
              <a:latin typeface="Times New Roman"/>
              <a:ea typeface="Times New Roman"/>
              <a:cs typeface="Times New Roman"/>
              <a:sym typeface="Times New Roman"/>
            </a:endParaRPr>
          </a:p>
        </p:txBody>
      </p:sp>
      <p:sp>
        <p:nvSpPr>
          <p:cNvPr id="368" name="Google Shape;368;p49"/>
          <p:cNvSpPr txBox="1"/>
          <p:nvPr/>
        </p:nvSpPr>
        <p:spPr>
          <a:xfrm>
            <a:off x="4782825" y="3279025"/>
            <a:ext cx="4297200" cy="1327500"/>
          </a:xfrm>
          <a:prstGeom prst="rect">
            <a:avLst/>
          </a:prstGeom>
          <a:noFill/>
          <a:ln>
            <a:noFill/>
          </a:ln>
        </p:spPr>
        <p:txBody>
          <a:bodyPr anchorCtr="0" anchor="t" bIns="91425" lIns="91425" spcFirstLastPara="1" rIns="91425" wrap="square" tIns="91425">
            <a:spAutoFit/>
          </a:bodyPr>
          <a:lstStyle/>
          <a:p>
            <a:pPr indent="-298450" lvl="0" marL="914400" rtl="0" algn="just">
              <a:lnSpc>
                <a:spcPct val="115000"/>
              </a:lnSpc>
              <a:spcBef>
                <a:spcPts val="0"/>
              </a:spcBef>
              <a:spcAft>
                <a:spcPts val="0"/>
              </a:spcAft>
              <a:buClr>
                <a:schemeClr val="dk1"/>
              </a:buClr>
              <a:buSzPts val="1100"/>
              <a:buChar char="★"/>
            </a:pPr>
            <a:r>
              <a:rPr lang="en-GB" sz="1100">
                <a:solidFill>
                  <a:schemeClr val="dk1"/>
                </a:solidFill>
              </a:rPr>
              <a:t>Proper directory Structure and use proper fileName</a:t>
            </a:r>
            <a:endParaRPr sz="1100">
              <a:solidFill>
                <a:schemeClr val="dk1"/>
              </a:solidFill>
            </a:endParaRPr>
          </a:p>
          <a:p>
            <a:pPr indent="-298450" lvl="0" marL="914400" rtl="0" algn="just">
              <a:lnSpc>
                <a:spcPct val="115000"/>
              </a:lnSpc>
              <a:spcBef>
                <a:spcPts val="0"/>
              </a:spcBef>
              <a:spcAft>
                <a:spcPts val="0"/>
              </a:spcAft>
              <a:buClr>
                <a:schemeClr val="dk1"/>
              </a:buClr>
              <a:buSzPts val="1100"/>
              <a:buChar char="★"/>
            </a:pPr>
            <a:r>
              <a:rPr lang="en-GB" sz="1100">
                <a:solidFill>
                  <a:schemeClr val="dk1"/>
                </a:solidFill>
              </a:rPr>
              <a:t>Include doctype in your file</a:t>
            </a:r>
            <a:endParaRPr sz="1100">
              <a:solidFill>
                <a:schemeClr val="dk1"/>
              </a:solidFill>
            </a:endParaRPr>
          </a:p>
          <a:p>
            <a:pPr indent="-298450" lvl="0" marL="914400" rtl="0" algn="just">
              <a:lnSpc>
                <a:spcPct val="115000"/>
              </a:lnSpc>
              <a:spcBef>
                <a:spcPts val="0"/>
              </a:spcBef>
              <a:spcAft>
                <a:spcPts val="0"/>
              </a:spcAft>
              <a:buClr>
                <a:schemeClr val="dk1"/>
              </a:buClr>
              <a:buSzPts val="1100"/>
              <a:buChar char="★"/>
            </a:pPr>
            <a:r>
              <a:rPr lang="en-GB" sz="1100">
                <a:solidFill>
                  <a:schemeClr val="dk1"/>
                </a:solidFill>
              </a:rPr>
              <a:t>Add Comments (Author/Createddate/Purpose)</a:t>
            </a:r>
            <a:endParaRPr sz="1100">
              <a:solidFill>
                <a:schemeClr val="dk1"/>
              </a:solidFill>
            </a:endParaRPr>
          </a:p>
          <a:p>
            <a:pPr indent="-298450" lvl="0" marL="914400" rtl="0" algn="just">
              <a:lnSpc>
                <a:spcPct val="115000"/>
              </a:lnSpc>
              <a:spcBef>
                <a:spcPts val="0"/>
              </a:spcBef>
              <a:spcAft>
                <a:spcPts val="0"/>
              </a:spcAft>
              <a:buClr>
                <a:schemeClr val="dk1"/>
              </a:buClr>
              <a:buSzPts val="1100"/>
              <a:buChar char="★"/>
            </a:pPr>
            <a:r>
              <a:rPr b="1" lang="en-GB" sz="1100" u="sng">
                <a:solidFill>
                  <a:schemeClr val="dk1"/>
                </a:solidFill>
              </a:rPr>
              <a:t>Don’t use inline Styles</a:t>
            </a:r>
            <a:r>
              <a:rPr lang="en-GB" sz="1100">
                <a:solidFill>
                  <a:schemeClr val="dk1"/>
                </a:solidFill>
              </a:rPr>
              <a:t>, except some scenarios</a:t>
            </a:r>
            <a:endParaRPr sz="1100">
              <a:solidFill>
                <a:schemeClr val="dk1"/>
              </a:solidFill>
            </a:endParaRPr>
          </a:p>
          <a:p>
            <a:pPr indent="-298450" lvl="0" marL="914400" rtl="0" algn="just">
              <a:lnSpc>
                <a:spcPct val="115000"/>
              </a:lnSpc>
              <a:spcBef>
                <a:spcPts val="0"/>
              </a:spcBef>
              <a:spcAft>
                <a:spcPts val="0"/>
              </a:spcAft>
              <a:buClr>
                <a:schemeClr val="dk1"/>
              </a:buClr>
              <a:buSzPts val="1100"/>
              <a:buChar char="★"/>
            </a:pPr>
            <a:r>
              <a:rPr lang="en-GB" sz="1100">
                <a:solidFill>
                  <a:schemeClr val="dk1"/>
                </a:solidFill>
              </a:rPr>
              <a:t>Practice attributes like ID,CLASS </a:t>
            </a:r>
            <a:endParaRPr sz="1100">
              <a:solidFill>
                <a:schemeClr val="dk1"/>
              </a:solidFill>
            </a:endParaRPr>
          </a:p>
          <a:p>
            <a:pPr indent="-298450" lvl="0" marL="914400" rtl="0" algn="just">
              <a:lnSpc>
                <a:spcPct val="115000"/>
              </a:lnSpc>
              <a:spcBef>
                <a:spcPts val="0"/>
              </a:spcBef>
              <a:spcAft>
                <a:spcPts val="0"/>
              </a:spcAft>
              <a:buClr>
                <a:schemeClr val="dk1"/>
              </a:buClr>
              <a:buSzPts val="1100"/>
              <a:buChar char="★"/>
            </a:pPr>
            <a:r>
              <a:rPr lang="en-GB" sz="1100">
                <a:solidFill>
                  <a:schemeClr val="dk1"/>
                </a:solidFill>
              </a:rPr>
              <a:t>All html tag should be in small letters</a:t>
            </a:r>
            <a:endParaRPr sz="1100">
              <a:solidFill>
                <a:schemeClr val="dk1"/>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50"/>
          <p:cNvSpPr txBox="1"/>
          <p:nvPr/>
        </p:nvSpPr>
        <p:spPr>
          <a:xfrm>
            <a:off x="151525" y="88050"/>
            <a:ext cx="30246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600" u="sng">
                <a:solidFill>
                  <a:schemeClr val="dk1"/>
                </a:solidFill>
                <a:latin typeface="Times New Roman"/>
                <a:ea typeface="Times New Roman"/>
                <a:cs typeface="Times New Roman"/>
                <a:sym typeface="Times New Roman"/>
              </a:rPr>
              <a:t>HT</a:t>
            </a:r>
            <a:r>
              <a:rPr b="1" lang="en-GB" sz="1600" u="sng">
                <a:solidFill>
                  <a:schemeClr val="dk1"/>
                </a:solidFill>
                <a:latin typeface="Times New Roman"/>
                <a:ea typeface="Times New Roman"/>
                <a:cs typeface="Times New Roman"/>
                <a:sym typeface="Times New Roman"/>
              </a:rPr>
              <a:t>ML5 </a:t>
            </a:r>
            <a:r>
              <a:rPr b="1" i="1" lang="en-GB" sz="1600" u="sng">
                <a:solidFill>
                  <a:schemeClr val="accent3"/>
                </a:solidFill>
                <a:latin typeface="Times New Roman"/>
                <a:ea typeface="Times New Roman"/>
                <a:cs typeface="Times New Roman"/>
                <a:sym typeface="Times New Roman"/>
              </a:rPr>
              <a:t>TABLES</a:t>
            </a:r>
            <a:endParaRPr b="1" i="1" sz="1600">
              <a:solidFill>
                <a:schemeClr val="accent3"/>
              </a:solidFill>
              <a:latin typeface="Times New Roman"/>
              <a:ea typeface="Times New Roman"/>
              <a:cs typeface="Times New Roman"/>
              <a:sym typeface="Times New Roman"/>
            </a:endParaRPr>
          </a:p>
        </p:txBody>
      </p:sp>
      <p:sp>
        <p:nvSpPr>
          <p:cNvPr id="374" name="Google Shape;374;p50"/>
          <p:cNvSpPr txBox="1"/>
          <p:nvPr/>
        </p:nvSpPr>
        <p:spPr>
          <a:xfrm>
            <a:off x="1930225" y="88050"/>
            <a:ext cx="6032700" cy="608100"/>
          </a:xfrm>
          <a:prstGeom prst="rect">
            <a:avLst/>
          </a:prstGeom>
          <a:noFill/>
          <a:ln>
            <a:noFill/>
          </a:ln>
        </p:spPr>
        <p:txBody>
          <a:bodyPr anchorCtr="0" anchor="t" bIns="91425" lIns="91425" spcFirstLastPara="1" rIns="91425" wrap="square" tIns="91425">
            <a:spAutoFit/>
          </a:bodyPr>
          <a:lstStyle/>
          <a:p>
            <a:pPr indent="-298450" lvl="0" marL="457200" rtl="0" algn="l">
              <a:lnSpc>
                <a:spcPct val="150000"/>
              </a:lnSpc>
              <a:spcBef>
                <a:spcPts val="1000"/>
              </a:spcBef>
              <a:spcAft>
                <a:spcPts val="0"/>
              </a:spcAft>
              <a:buClr>
                <a:srgbClr val="61738E"/>
              </a:buClr>
              <a:buSzPts val="1100"/>
              <a:buFont typeface="Times New Roman"/>
              <a:buChar char="❏"/>
            </a:pPr>
            <a:r>
              <a:rPr lang="en-GB" sz="1100">
                <a:solidFill>
                  <a:srgbClr val="61738E"/>
                </a:solidFill>
                <a:highlight>
                  <a:srgbClr val="FAFBFC"/>
                </a:highlight>
                <a:latin typeface="Times New Roman"/>
                <a:ea typeface="Times New Roman"/>
                <a:cs typeface="Times New Roman"/>
                <a:sym typeface="Times New Roman"/>
              </a:rPr>
              <a:t>HTML tables are used to display data in rows and columns on a web page.</a:t>
            </a:r>
            <a:endParaRPr sz="1100">
              <a:solidFill>
                <a:srgbClr val="61738E"/>
              </a:solidFill>
              <a:highlight>
                <a:srgbClr val="FAFBFC"/>
              </a:highlight>
              <a:latin typeface="Times New Roman"/>
              <a:ea typeface="Times New Roman"/>
              <a:cs typeface="Times New Roman"/>
              <a:sym typeface="Times New Roman"/>
            </a:endParaRPr>
          </a:p>
          <a:p>
            <a:pPr indent="-298450" lvl="0" marL="457200" rtl="0" algn="l">
              <a:lnSpc>
                <a:spcPct val="150000"/>
              </a:lnSpc>
              <a:spcBef>
                <a:spcPts val="0"/>
              </a:spcBef>
              <a:spcAft>
                <a:spcPts val="0"/>
              </a:spcAft>
              <a:buClr>
                <a:srgbClr val="61738E"/>
              </a:buClr>
              <a:buSzPts val="1100"/>
              <a:buFont typeface="Times New Roman"/>
              <a:buChar char="❏"/>
            </a:pPr>
            <a:r>
              <a:rPr lang="en-GB" sz="1100">
                <a:solidFill>
                  <a:srgbClr val="61738E"/>
                </a:solidFill>
                <a:highlight>
                  <a:srgbClr val="FAFBFC"/>
                </a:highlight>
                <a:latin typeface="Times New Roman"/>
                <a:ea typeface="Times New Roman"/>
                <a:cs typeface="Times New Roman"/>
                <a:sym typeface="Times New Roman"/>
              </a:rPr>
              <a:t>They consist of several HTML elements, including the &lt;table&gt;, &lt;tr&gt;, &lt;th&gt;, and &lt;td&gt; elements.</a:t>
            </a:r>
            <a:endParaRPr b="1" sz="1200">
              <a:solidFill>
                <a:srgbClr val="61738E"/>
              </a:solidFill>
              <a:highlight>
                <a:srgbClr val="FAFBFC"/>
              </a:highlight>
              <a:latin typeface="Times New Roman"/>
              <a:ea typeface="Times New Roman"/>
              <a:cs typeface="Times New Roman"/>
              <a:sym typeface="Times New Roman"/>
            </a:endParaRPr>
          </a:p>
        </p:txBody>
      </p:sp>
      <p:pic>
        <p:nvPicPr>
          <p:cNvPr id="375" name="Google Shape;375;p50"/>
          <p:cNvPicPr preferRelativeResize="0"/>
          <p:nvPr/>
        </p:nvPicPr>
        <p:blipFill>
          <a:blip r:embed="rId3">
            <a:alphaModFix/>
          </a:blip>
          <a:stretch>
            <a:fillRect/>
          </a:stretch>
        </p:blipFill>
        <p:spPr>
          <a:xfrm>
            <a:off x="152400" y="696150"/>
            <a:ext cx="2720275" cy="4294950"/>
          </a:xfrm>
          <a:prstGeom prst="rect">
            <a:avLst/>
          </a:prstGeom>
          <a:noFill/>
          <a:ln>
            <a:noFill/>
          </a:ln>
        </p:spPr>
      </p:pic>
      <p:pic>
        <p:nvPicPr>
          <p:cNvPr id="376" name="Google Shape;376;p50"/>
          <p:cNvPicPr preferRelativeResize="0"/>
          <p:nvPr/>
        </p:nvPicPr>
        <p:blipFill>
          <a:blip r:embed="rId4">
            <a:alphaModFix/>
          </a:blip>
          <a:stretch>
            <a:fillRect/>
          </a:stretch>
        </p:blipFill>
        <p:spPr>
          <a:xfrm>
            <a:off x="3025075" y="772600"/>
            <a:ext cx="2720276" cy="42185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pic>
        <p:nvPicPr>
          <p:cNvPr id="381" name="Google Shape;381;p51"/>
          <p:cNvPicPr preferRelativeResize="0"/>
          <p:nvPr/>
        </p:nvPicPr>
        <p:blipFill>
          <a:blip r:embed="rId3">
            <a:alphaModFix/>
          </a:blip>
          <a:stretch>
            <a:fillRect/>
          </a:stretch>
        </p:blipFill>
        <p:spPr>
          <a:xfrm>
            <a:off x="152400" y="0"/>
            <a:ext cx="8839199" cy="1491014"/>
          </a:xfrm>
          <a:prstGeom prst="rect">
            <a:avLst/>
          </a:prstGeom>
          <a:noFill/>
          <a:ln>
            <a:noFill/>
          </a:ln>
        </p:spPr>
      </p:pic>
      <p:sp>
        <p:nvSpPr>
          <p:cNvPr id="382" name="Google Shape;382;p51"/>
          <p:cNvSpPr txBox="1"/>
          <p:nvPr/>
        </p:nvSpPr>
        <p:spPr>
          <a:xfrm>
            <a:off x="224125" y="1491025"/>
            <a:ext cx="8839200" cy="2992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200">
                <a:latin typeface="Times New Roman"/>
                <a:ea typeface="Times New Roman"/>
                <a:cs typeface="Times New Roman"/>
                <a:sym typeface="Times New Roman"/>
              </a:rPr>
              <a:t>In this example:</a:t>
            </a:r>
            <a:endParaRPr b="1" sz="1200">
              <a:latin typeface="Times New Roman"/>
              <a:ea typeface="Times New Roman"/>
              <a:cs typeface="Times New Roman"/>
              <a:sym typeface="Times New Roman"/>
            </a:endParaRPr>
          </a:p>
          <a:p>
            <a:pPr indent="0" lvl="0" marL="0" rtl="0" algn="l">
              <a:spcBef>
                <a:spcPts val="0"/>
              </a:spcBef>
              <a:spcAft>
                <a:spcPts val="0"/>
              </a:spcAft>
              <a:buNone/>
            </a:pPr>
            <a:r>
              <a:t/>
            </a:r>
            <a:endParaRPr sz="1200">
              <a:latin typeface="Times New Roman"/>
              <a:ea typeface="Times New Roman"/>
              <a:cs typeface="Times New Roman"/>
              <a:sym typeface="Times New Roman"/>
            </a:endParaRPr>
          </a:p>
          <a:p>
            <a:pPr indent="-304800" lvl="0" marL="457200" rtl="0" algn="l">
              <a:lnSpc>
                <a:spcPct val="115000"/>
              </a:lnSpc>
              <a:spcBef>
                <a:spcPts val="0"/>
              </a:spcBef>
              <a:spcAft>
                <a:spcPts val="0"/>
              </a:spcAft>
              <a:buSzPts val="1200"/>
              <a:buFont typeface="Times New Roman"/>
              <a:buChar char="❖"/>
            </a:pPr>
            <a:r>
              <a:rPr lang="en-GB" sz="1200">
                <a:latin typeface="Times New Roman"/>
                <a:ea typeface="Times New Roman"/>
                <a:cs typeface="Times New Roman"/>
                <a:sym typeface="Times New Roman"/>
              </a:rPr>
              <a:t>The &lt;table&gt; element is used to create the table.</a:t>
            </a:r>
            <a:endParaRPr sz="1200">
              <a:latin typeface="Times New Roman"/>
              <a:ea typeface="Times New Roman"/>
              <a:cs typeface="Times New Roman"/>
              <a:sym typeface="Times New Roman"/>
            </a:endParaRPr>
          </a:p>
          <a:p>
            <a:pPr indent="-304800" lvl="0" marL="457200" rtl="0" algn="l">
              <a:lnSpc>
                <a:spcPct val="115000"/>
              </a:lnSpc>
              <a:spcBef>
                <a:spcPts val="0"/>
              </a:spcBef>
              <a:spcAft>
                <a:spcPts val="0"/>
              </a:spcAft>
              <a:buSzPts val="1200"/>
              <a:buFont typeface="Times New Roman"/>
              <a:buChar char="❖"/>
            </a:pPr>
            <a:r>
              <a:rPr lang="en-GB" sz="1200">
                <a:latin typeface="Times New Roman"/>
                <a:ea typeface="Times New Roman"/>
                <a:cs typeface="Times New Roman"/>
                <a:sym typeface="Times New Roman"/>
              </a:rPr>
              <a:t>The &lt;thead&gt; element contains a row of table headers (&lt;th&gt;) to define column headings.</a:t>
            </a:r>
            <a:endParaRPr sz="1200">
              <a:latin typeface="Times New Roman"/>
              <a:ea typeface="Times New Roman"/>
              <a:cs typeface="Times New Roman"/>
              <a:sym typeface="Times New Roman"/>
            </a:endParaRPr>
          </a:p>
          <a:p>
            <a:pPr indent="-304800" lvl="0" marL="457200" rtl="0" algn="l">
              <a:lnSpc>
                <a:spcPct val="115000"/>
              </a:lnSpc>
              <a:spcBef>
                <a:spcPts val="0"/>
              </a:spcBef>
              <a:spcAft>
                <a:spcPts val="0"/>
              </a:spcAft>
              <a:buSzPts val="1200"/>
              <a:buFont typeface="Times New Roman"/>
              <a:buChar char="❖"/>
            </a:pPr>
            <a:r>
              <a:rPr lang="en-GB" sz="1200">
                <a:latin typeface="Times New Roman"/>
                <a:ea typeface="Times New Roman"/>
                <a:cs typeface="Times New Roman"/>
                <a:sym typeface="Times New Roman"/>
              </a:rPr>
              <a:t>The &lt;tbody&gt; element contains the actual data rows.</a:t>
            </a:r>
            <a:endParaRPr sz="1200">
              <a:latin typeface="Times New Roman"/>
              <a:ea typeface="Times New Roman"/>
              <a:cs typeface="Times New Roman"/>
              <a:sym typeface="Times New Roman"/>
            </a:endParaRPr>
          </a:p>
          <a:p>
            <a:pPr indent="-304800" lvl="0" marL="457200" rtl="0" algn="l">
              <a:lnSpc>
                <a:spcPct val="115000"/>
              </a:lnSpc>
              <a:spcBef>
                <a:spcPts val="0"/>
              </a:spcBef>
              <a:spcAft>
                <a:spcPts val="0"/>
              </a:spcAft>
              <a:buSzPts val="1200"/>
              <a:buFont typeface="Times New Roman"/>
              <a:buChar char="❖"/>
            </a:pPr>
            <a:r>
              <a:rPr lang="en-GB" sz="1200">
                <a:latin typeface="Times New Roman"/>
                <a:ea typeface="Times New Roman"/>
                <a:cs typeface="Times New Roman"/>
                <a:sym typeface="Times New Roman"/>
              </a:rPr>
              <a:t>Each row of the table is defined using the &lt;tr&gt; (table row) element. Within each row, you can use &lt;th&gt; (table header) elements for headers in the table's header row and &lt;td&gt; (table data) elements for data cells in the data rows.</a:t>
            </a:r>
            <a:endParaRPr sz="1200">
              <a:latin typeface="Times New Roman"/>
              <a:ea typeface="Times New Roman"/>
              <a:cs typeface="Times New Roman"/>
              <a:sym typeface="Times New Roman"/>
            </a:endParaRPr>
          </a:p>
          <a:p>
            <a:pPr indent="0" lvl="0" marL="0" rtl="0" algn="l">
              <a:spcBef>
                <a:spcPts val="0"/>
              </a:spcBef>
              <a:spcAft>
                <a:spcPts val="0"/>
              </a:spcAft>
              <a:buNone/>
            </a:pPr>
            <a:r>
              <a:t/>
            </a:r>
            <a:endParaRPr sz="1200">
              <a:latin typeface="Times New Roman"/>
              <a:ea typeface="Times New Roman"/>
              <a:cs typeface="Times New Roman"/>
              <a:sym typeface="Times New Roman"/>
            </a:endParaRPr>
          </a:p>
          <a:p>
            <a:pPr indent="0" lvl="0" marL="0" rtl="0" algn="l">
              <a:spcBef>
                <a:spcPts val="0"/>
              </a:spcBef>
              <a:spcAft>
                <a:spcPts val="0"/>
              </a:spcAft>
              <a:buNone/>
            </a:pPr>
            <a:r>
              <a:rPr b="1" lang="en-GB" sz="1200">
                <a:latin typeface="Times New Roman"/>
                <a:ea typeface="Times New Roman"/>
                <a:cs typeface="Times New Roman"/>
                <a:sym typeface="Times New Roman"/>
              </a:rPr>
              <a:t>Here's a breakdown of what the CSS styles in the &lt;style&gt; section do:</a:t>
            </a:r>
            <a:endParaRPr b="1" sz="1200">
              <a:latin typeface="Times New Roman"/>
              <a:ea typeface="Times New Roman"/>
              <a:cs typeface="Times New Roman"/>
              <a:sym typeface="Times New Roman"/>
            </a:endParaRPr>
          </a:p>
          <a:p>
            <a:pPr indent="0" lvl="0" marL="0" rtl="0" algn="l">
              <a:spcBef>
                <a:spcPts val="0"/>
              </a:spcBef>
              <a:spcAft>
                <a:spcPts val="0"/>
              </a:spcAft>
              <a:buNone/>
            </a:pPr>
            <a:r>
              <a:t/>
            </a:r>
            <a:endParaRPr sz="1200">
              <a:latin typeface="Times New Roman"/>
              <a:ea typeface="Times New Roman"/>
              <a:cs typeface="Times New Roman"/>
              <a:sym typeface="Times New Roman"/>
            </a:endParaRPr>
          </a:p>
          <a:p>
            <a:pPr indent="-304800" lvl="0" marL="457200" rtl="0" algn="l">
              <a:lnSpc>
                <a:spcPct val="115000"/>
              </a:lnSpc>
              <a:spcBef>
                <a:spcPts val="0"/>
              </a:spcBef>
              <a:spcAft>
                <a:spcPts val="0"/>
              </a:spcAft>
              <a:buSzPts val="1200"/>
              <a:buFont typeface="Times New Roman"/>
              <a:buChar char="★"/>
            </a:pPr>
            <a:r>
              <a:rPr lang="en-GB" sz="1200">
                <a:latin typeface="Times New Roman"/>
                <a:ea typeface="Times New Roman"/>
                <a:cs typeface="Times New Roman"/>
                <a:sym typeface="Times New Roman"/>
              </a:rPr>
              <a:t>width: 100%;: Makes the table span the entire width of its container.</a:t>
            </a:r>
            <a:endParaRPr sz="1200">
              <a:latin typeface="Times New Roman"/>
              <a:ea typeface="Times New Roman"/>
              <a:cs typeface="Times New Roman"/>
              <a:sym typeface="Times New Roman"/>
            </a:endParaRPr>
          </a:p>
          <a:p>
            <a:pPr indent="-304800" lvl="0" marL="457200" rtl="0" algn="l">
              <a:lnSpc>
                <a:spcPct val="115000"/>
              </a:lnSpc>
              <a:spcBef>
                <a:spcPts val="0"/>
              </a:spcBef>
              <a:spcAft>
                <a:spcPts val="0"/>
              </a:spcAft>
              <a:buSzPts val="1200"/>
              <a:buFont typeface="Times New Roman"/>
              <a:buChar char="★"/>
            </a:pPr>
            <a:r>
              <a:rPr lang="en-GB" sz="1200">
                <a:latin typeface="Times New Roman"/>
                <a:ea typeface="Times New Roman"/>
                <a:cs typeface="Times New Roman"/>
                <a:sym typeface="Times New Roman"/>
              </a:rPr>
              <a:t>border-collapse: collapse;: Collapses the borders of adjacent table cells into a single border, creating a cleaner appearance.</a:t>
            </a:r>
            <a:endParaRPr sz="1200">
              <a:latin typeface="Times New Roman"/>
              <a:ea typeface="Times New Roman"/>
              <a:cs typeface="Times New Roman"/>
              <a:sym typeface="Times New Roman"/>
            </a:endParaRPr>
          </a:p>
          <a:p>
            <a:pPr indent="-304800" lvl="0" marL="457200" rtl="0" algn="l">
              <a:lnSpc>
                <a:spcPct val="115000"/>
              </a:lnSpc>
              <a:spcBef>
                <a:spcPts val="0"/>
              </a:spcBef>
              <a:spcAft>
                <a:spcPts val="0"/>
              </a:spcAft>
              <a:buSzPts val="1200"/>
              <a:buFont typeface="Times New Roman"/>
              <a:buChar char="★"/>
            </a:pPr>
            <a:r>
              <a:rPr lang="en-GB" sz="1200">
                <a:latin typeface="Times New Roman"/>
                <a:ea typeface="Times New Roman"/>
                <a:cs typeface="Times New Roman"/>
                <a:sym typeface="Times New Roman"/>
              </a:rPr>
              <a:t>th, td: Styles both header and data cells with a border, padding, and left-aligned text.</a:t>
            </a:r>
            <a:endParaRPr sz="1200">
              <a:latin typeface="Times New Roman"/>
              <a:ea typeface="Times New Roman"/>
              <a:cs typeface="Times New Roman"/>
              <a:sym typeface="Times New Roman"/>
            </a:endParaRPr>
          </a:p>
          <a:p>
            <a:pPr indent="-304800" lvl="0" marL="457200" rtl="0" algn="l">
              <a:lnSpc>
                <a:spcPct val="115000"/>
              </a:lnSpc>
              <a:spcBef>
                <a:spcPts val="0"/>
              </a:spcBef>
              <a:spcAft>
                <a:spcPts val="0"/>
              </a:spcAft>
              <a:buSzPts val="1200"/>
              <a:buFont typeface="Times New Roman"/>
              <a:buChar char="★"/>
            </a:pPr>
            <a:r>
              <a:rPr lang="en-GB" sz="1200">
                <a:latin typeface="Times New Roman"/>
                <a:ea typeface="Times New Roman"/>
                <a:cs typeface="Times New Roman"/>
                <a:sym typeface="Times New Roman"/>
              </a:rPr>
              <a:t>th: Styles header cells with a background color to distinguish them from data cells.</a:t>
            </a:r>
            <a:endParaRPr sz="1200">
              <a:latin typeface="Times New Roman"/>
              <a:ea typeface="Times New Roman"/>
              <a:cs typeface="Times New Roman"/>
              <a:sym typeface="Times New Roman"/>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16"/>
          <p:cNvSpPr txBox="1"/>
          <p:nvPr/>
        </p:nvSpPr>
        <p:spPr>
          <a:xfrm>
            <a:off x="0" y="74700"/>
            <a:ext cx="3534300" cy="538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2300" u="sng">
                <a:solidFill>
                  <a:schemeClr val="dk1"/>
                </a:solidFill>
                <a:latin typeface="Times New Roman"/>
                <a:ea typeface="Times New Roman"/>
                <a:cs typeface="Times New Roman"/>
                <a:sym typeface="Times New Roman"/>
              </a:rPr>
              <a:t>Frontend Development :</a:t>
            </a:r>
            <a:endParaRPr b="1" sz="2300" u="sng">
              <a:solidFill>
                <a:schemeClr val="dk1"/>
              </a:solidFill>
              <a:latin typeface="Times New Roman"/>
              <a:ea typeface="Times New Roman"/>
              <a:cs typeface="Times New Roman"/>
              <a:sym typeface="Times New Roman"/>
            </a:endParaRPr>
          </a:p>
        </p:txBody>
      </p:sp>
      <p:sp>
        <p:nvSpPr>
          <p:cNvPr id="83" name="Google Shape;83;p16"/>
          <p:cNvSpPr txBox="1"/>
          <p:nvPr/>
        </p:nvSpPr>
        <p:spPr>
          <a:xfrm>
            <a:off x="267150" y="613500"/>
            <a:ext cx="6052200" cy="3632700"/>
          </a:xfrm>
          <a:prstGeom prst="rect">
            <a:avLst/>
          </a:prstGeom>
          <a:noFill/>
          <a:ln>
            <a:noFill/>
          </a:ln>
        </p:spPr>
        <p:txBody>
          <a:bodyPr anchorCtr="0" anchor="t" bIns="91425" lIns="91425" spcFirstLastPara="1" rIns="91425" wrap="square" tIns="91425">
            <a:spAutoFit/>
          </a:bodyPr>
          <a:lstStyle/>
          <a:p>
            <a:pPr indent="-317500" lvl="0" marL="457200" rtl="0" algn="l">
              <a:lnSpc>
                <a:spcPct val="150000"/>
              </a:lnSpc>
              <a:spcBef>
                <a:spcPts val="0"/>
              </a:spcBef>
              <a:spcAft>
                <a:spcPts val="0"/>
              </a:spcAft>
              <a:buSzPts val="1400"/>
              <a:buFont typeface="Times New Roman"/>
              <a:buChar char="➢"/>
            </a:pPr>
            <a:r>
              <a:rPr lang="en-GB">
                <a:latin typeface="Times New Roman"/>
                <a:ea typeface="Times New Roman"/>
                <a:cs typeface="Times New Roman"/>
                <a:sym typeface="Times New Roman"/>
              </a:rPr>
              <a:t>Front-end development, often referred to as</a:t>
            </a:r>
            <a:r>
              <a:rPr b="1" lang="en-GB">
                <a:latin typeface="Times New Roman"/>
                <a:ea typeface="Times New Roman"/>
                <a:cs typeface="Times New Roman"/>
                <a:sym typeface="Times New Roman"/>
              </a:rPr>
              <a:t> client-side development</a:t>
            </a:r>
            <a:endParaRPr b="1">
              <a:latin typeface="Times New Roman"/>
              <a:ea typeface="Times New Roman"/>
              <a:cs typeface="Times New Roman"/>
              <a:sym typeface="Times New Roman"/>
            </a:endParaRPr>
          </a:p>
          <a:p>
            <a:pPr indent="-317500" lvl="0" marL="457200" rtl="0" algn="l">
              <a:lnSpc>
                <a:spcPct val="150000"/>
              </a:lnSpc>
              <a:spcBef>
                <a:spcPts val="0"/>
              </a:spcBef>
              <a:spcAft>
                <a:spcPts val="0"/>
              </a:spcAft>
              <a:buSzPts val="1400"/>
              <a:buFont typeface="Times New Roman"/>
              <a:buChar char="➢"/>
            </a:pPr>
            <a:r>
              <a:rPr lang="en-GB">
                <a:latin typeface="Times New Roman"/>
                <a:ea typeface="Times New Roman"/>
                <a:cs typeface="Times New Roman"/>
                <a:sym typeface="Times New Roman"/>
              </a:rPr>
              <a:t>It is the process of designing and creating the user interface and user experience </a:t>
            </a:r>
            <a:r>
              <a:rPr b="1" lang="en-GB">
                <a:latin typeface="Times New Roman"/>
                <a:ea typeface="Times New Roman"/>
                <a:cs typeface="Times New Roman"/>
                <a:sym typeface="Times New Roman"/>
              </a:rPr>
              <a:t>(UI/UX) of a website</a:t>
            </a:r>
            <a:r>
              <a:rPr lang="en-GB">
                <a:latin typeface="Times New Roman"/>
                <a:ea typeface="Times New Roman"/>
                <a:cs typeface="Times New Roman"/>
                <a:sym typeface="Times New Roman"/>
              </a:rPr>
              <a:t> or web application that users </a:t>
            </a:r>
            <a:endParaRPr>
              <a:latin typeface="Times New Roman"/>
              <a:ea typeface="Times New Roman"/>
              <a:cs typeface="Times New Roman"/>
              <a:sym typeface="Times New Roman"/>
            </a:endParaRPr>
          </a:p>
          <a:p>
            <a:pPr indent="-317500" lvl="0" marL="457200" rtl="0" algn="l">
              <a:lnSpc>
                <a:spcPct val="150000"/>
              </a:lnSpc>
              <a:spcBef>
                <a:spcPts val="0"/>
              </a:spcBef>
              <a:spcAft>
                <a:spcPts val="0"/>
              </a:spcAft>
              <a:buSzPts val="1400"/>
              <a:buFont typeface="Times New Roman"/>
              <a:buChar char="➢"/>
            </a:pPr>
            <a:r>
              <a:rPr lang="en-GB">
                <a:latin typeface="Times New Roman"/>
                <a:ea typeface="Times New Roman"/>
                <a:cs typeface="Times New Roman"/>
                <a:sym typeface="Times New Roman"/>
              </a:rPr>
              <a:t>interact with directly in their web browsers</a:t>
            </a:r>
            <a:endParaRPr>
              <a:latin typeface="Times New Roman"/>
              <a:ea typeface="Times New Roman"/>
              <a:cs typeface="Times New Roman"/>
              <a:sym typeface="Times New Roman"/>
            </a:endParaRPr>
          </a:p>
          <a:p>
            <a:pPr indent="-317500" lvl="0" marL="457200" rtl="0" algn="l">
              <a:lnSpc>
                <a:spcPct val="150000"/>
              </a:lnSpc>
              <a:spcBef>
                <a:spcPts val="0"/>
              </a:spcBef>
              <a:spcAft>
                <a:spcPts val="0"/>
              </a:spcAft>
              <a:buSzPts val="1400"/>
              <a:buFont typeface="Times New Roman"/>
              <a:buChar char="➢"/>
            </a:pPr>
            <a:r>
              <a:rPr lang="en-GB">
                <a:latin typeface="Times New Roman"/>
                <a:ea typeface="Times New Roman"/>
                <a:cs typeface="Times New Roman"/>
                <a:sym typeface="Times New Roman"/>
              </a:rPr>
              <a:t>It involves crafting the </a:t>
            </a:r>
            <a:r>
              <a:rPr b="1" lang="en-GB">
                <a:latin typeface="Times New Roman"/>
                <a:ea typeface="Times New Roman"/>
                <a:cs typeface="Times New Roman"/>
                <a:sym typeface="Times New Roman"/>
              </a:rPr>
              <a:t>visual elements, layout</a:t>
            </a:r>
            <a:r>
              <a:rPr lang="en-GB">
                <a:latin typeface="Times New Roman"/>
                <a:ea typeface="Times New Roman"/>
                <a:cs typeface="Times New Roman"/>
                <a:sym typeface="Times New Roman"/>
              </a:rPr>
              <a:t>, and functionality that make a website or web app both visually appealing and interactive.</a:t>
            </a:r>
            <a:endParaRPr>
              <a:latin typeface="Times New Roman"/>
              <a:ea typeface="Times New Roman"/>
              <a:cs typeface="Times New Roman"/>
              <a:sym typeface="Times New Roman"/>
            </a:endParaRPr>
          </a:p>
          <a:p>
            <a:pPr indent="-317500" lvl="0" marL="457200" rtl="0" algn="l">
              <a:lnSpc>
                <a:spcPct val="150000"/>
              </a:lnSpc>
              <a:spcBef>
                <a:spcPts val="0"/>
              </a:spcBef>
              <a:spcAft>
                <a:spcPts val="0"/>
              </a:spcAft>
              <a:buSzPts val="1400"/>
              <a:buFont typeface="Times New Roman"/>
              <a:buChar char="➢"/>
            </a:pPr>
            <a:r>
              <a:rPr lang="en-GB">
                <a:latin typeface="Times New Roman"/>
                <a:ea typeface="Times New Roman"/>
                <a:cs typeface="Times New Roman"/>
                <a:sym typeface="Times New Roman"/>
              </a:rPr>
              <a:t>A </a:t>
            </a:r>
            <a:r>
              <a:rPr b="1" lang="en-GB">
                <a:latin typeface="Times New Roman"/>
                <a:ea typeface="Times New Roman"/>
                <a:cs typeface="Times New Roman"/>
                <a:sym typeface="Times New Roman"/>
              </a:rPr>
              <a:t>Front-End Developer</a:t>
            </a:r>
            <a:r>
              <a:rPr lang="en-GB">
                <a:latin typeface="Times New Roman"/>
                <a:ea typeface="Times New Roman"/>
                <a:cs typeface="Times New Roman"/>
                <a:sym typeface="Times New Roman"/>
              </a:rPr>
              <a:t> is someone who creates websites and web applications.</a:t>
            </a:r>
            <a:endParaRPr>
              <a:latin typeface="Times New Roman"/>
              <a:ea typeface="Times New Roman"/>
              <a:cs typeface="Times New Roman"/>
              <a:sym typeface="Times New Roman"/>
            </a:endParaRPr>
          </a:p>
          <a:p>
            <a:pPr indent="-317500" lvl="0" marL="457200" rtl="0" algn="l">
              <a:lnSpc>
                <a:spcPct val="150000"/>
              </a:lnSpc>
              <a:spcBef>
                <a:spcPts val="0"/>
              </a:spcBef>
              <a:spcAft>
                <a:spcPts val="0"/>
              </a:spcAft>
              <a:buSzPts val="1400"/>
              <a:buFont typeface="Times New Roman"/>
              <a:buChar char="➢"/>
            </a:pPr>
            <a:r>
              <a:rPr lang="en-GB">
                <a:latin typeface="Times New Roman"/>
                <a:ea typeface="Times New Roman"/>
                <a:cs typeface="Times New Roman"/>
                <a:sym typeface="Times New Roman"/>
              </a:rPr>
              <a:t>The </a:t>
            </a:r>
            <a:r>
              <a:rPr b="1" lang="en-GB">
                <a:latin typeface="Times New Roman"/>
                <a:ea typeface="Times New Roman"/>
                <a:cs typeface="Times New Roman"/>
                <a:sym typeface="Times New Roman"/>
              </a:rPr>
              <a:t>difference </a:t>
            </a:r>
            <a:r>
              <a:rPr lang="en-GB">
                <a:latin typeface="Times New Roman"/>
                <a:ea typeface="Times New Roman"/>
                <a:cs typeface="Times New Roman"/>
                <a:sym typeface="Times New Roman"/>
              </a:rPr>
              <a:t>between Front-End and Back-End is that Front-End refers to how a web page looks, while back-end refers to how it works.</a:t>
            </a:r>
            <a:endParaRPr>
              <a:latin typeface="Times New Roman"/>
              <a:ea typeface="Times New Roman"/>
              <a:cs typeface="Times New Roman"/>
              <a:sym typeface="Times New Roman"/>
            </a:endParaRPr>
          </a:p>
          <a:p>
            <a:pPr indent="-317500" lvl="0" marL="457200" rtl="0" algn="l">
              <a:lnSpc>
                <a:spcPct val="150000"/>
              </a:lnSpc>
              <a:spcBef>
                <a:spcPts val="0"/>
              </a:spcBef>
              <a:spcAft>
                <a:spcPts val="0"/>
              </a:spcAft>
              <a:buSzPts val="1400"/>
              <a:buFont typeface="Times New Roman"/>
              <a:buChar char="➢"/>
            </a:pPr>
            <a:r>
              <a:rPr lang="en-GB">
                <a:latin typeface="Times New Roman"/>
                <a:ea typeface="Times New Roman"/>
                <a:cs typeface="Times New Roman"/>
                <a:sym typeface="Times New Roman"/>
              </a:rPr>
              <a:t>You can think of </a:t>
            </a:r>
            <a:r>
              <a:rPr lang="en-GB" u="sng">
                <a:latin typeface="Times New Roman"/>
                <a:ea typeface="Times New Roman"/>
                <a:cs typeface="Times New Roman"/>
                <a:sym typeface="Times New Roman"/>
              </a:rPr>
              <a:t>Front-End as client-side</a:t>
            </a:r>
            <a:r>
              <a:rPr lang="en-GB">
                <a:latin typeface="Times New Roman"/>
                <a:ea typeface="Times New Roman"/>
                <a:cs typeface="Times New Roman"/>
                <a:sym typeface="Times New Roman"/>
              </a:rPr>
              <a:t> and </a:t>
            </a:r>
            <a:r>
              <a:rPr lang="en-GB" u="sng">
                <a:latin typeface="Times New Roman"/>
                <a:ea typeface="Times New Roman"/>
                <a:cs typeface="Times New Roman"/>
                <a:sym typeface="Times New Roman"/>
              </a:rPr>
              <a:t>Back-End as server-side</a:t>
            </a:r>
            <a:r>
              <a:rPr lang="en-GB">
                <a:latin typeface="Times New Roman"/>
                <a:ea typeface="Times New Roman"/>
                <a:cs typeface="Times New Roman"/>
                <a:sym typeface="Times New Roman"/>
              </a:rPr>
              <a:t>.</a:t>
            </a:r>
            <a:endParaRPr>
              <a:latin typeface="Times New Roman"/>
              <a:ea typeface="Times New Roman"/>
              <a:cs typeface="Times New Roman"/>
              <a:sym typeface="Times New Roman"/>
            </a:endParaRPr>
          </a:p>
        </p:txBody>
      </p:sp>
      <p:pic>
        <p:nvPicPr>
          <p:cNvPr id="84" name="Google Shape;84;p16"/>
          <p:cNvPicPr preferRelativeResize="0"/>
          <p:nvPr/>
        </p:nvPicPr>
        <p:blipFill>
          <a:blip r:embed="rId3">
            <a:alphaModFix/>
          </a:blip>
          <a:stretch>
            <a:fillRect/>
          </a:stretch>
        </p:blipFill>
        <p:spPr>
          <a:xfrm>
            <a:off x="5839275" y="213425"/>
            <a:ext cx="3208700" cy="1466850"/>
          </a:xfrm>
          <a:prstGeom prst="rect">
            <a:avLst/>
          </a:prstGeom>
          <a:noFill/>
          <a:ln>
            <a:noFill/>
          </a:ln>
        </p:spPr>
      </p:pic>
      <p:pic>
        <p:nvPicPr>
          <p:cNvPr id="85" name="Google Shape;85;p16"/>
          <p:cNvPicPr preferRelativeResize="0"/>
          <p:nvPr/>
        </p:nvPicPr>
        <p:blipFill>
          <a:blip r:embed="rId4">
            <a:alphaModFix/>
          </a:blip>
          <a:stretch>
            <a:fillRect/>
          </a:stretch>
        </p:blipFill>
        <p:spPr>
          <a:xfrm>
            <a:off x="6610475" y="1762900"/>
            <a:ext cx="2195375" cy="133390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p52"/>
          <p:cNvSpPr txBox="1"/>
          <p:nvPr/>
        </p:nvSpPr>
        <p:spPr>
          <a:xfrm>
            <a:off x="0" y="0"/>
            <a:ext cx="23070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600" u="sng">
                <a:solidFill>
                  <a:schemeClr val="dk1"/>
                </a:solidFill>
                <a:latin typeface="Times New Roman"/>
                <a:ea typeface="Times New Roman"/>
                <a:cs typeface="Times New Roman"/>
                <a:sym typeface="Times New Roman"/>
              </a:rPr>
              <a:t>Add TABLE BORDER </a:t>
            </a:r>
            <a:endParaRPr sz="2400">
              <a:solidFill>
                <a:schemeClr val="dk1"/>
              </a:solidFill>
              <a:highlight>
                <a:srgbClr val="FFFFFF"/>
              </a:highlight>
            </a:endParaRPr>
          </a:p>
        </p:txBody>
      </p:sp>
      <p:sp>
        <p:nvSpPr>
          <p:cNvPr id="388" name="Google Shape;388;p52"/>
          <p:cNvSpPr txBox="1"/>
          <p:nvPr/>
        </p:nvSpPr>
        <p:spPr>
          <a:xfrm>
            <a:off x="74675" y="431100"/>
            <a:ext cx="4566000" cy="1132800"/>
          </a:xfrm>
          <a:prstGeom prst="rect">
            <a:avLst/>
          </a:prstGeom>
          <a:solidFill>
            <a:schemeClr val="lt2"/>
          </a:solid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GB" sz="1100">
                <a:solidFill>
                  <a:schemeClr val="dk1"/>
                </a:solidFill>
                <a:latin typeface="Times New Roman"/>
                <a:ea typeface="Times New Roman"/>
                <a:cs typeface="Times New Roman"/>
                <a:sym typeface="Times New Roman"/>
              </a:rPr>
              <a:t>To add a border, use the CSS border property on table, th, and td elements.</a:t>
            </a:r>
            <a:endParaRPr sz="11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b="1" lang="en-GB" sz="1100">
                <a:solidFill>
                  <a:schemeClr val="dk1"/>
                </a:solidFill>
                <a:latin typeface="Times New Roman"/>
                <a:ea typeface="Times New Roman"/>
                <a:cs typeface="Times New Roman"/>
                <a:sym typeface="Times New Roman"/>
              </a:rPr>
              <a:t>table, th, td {</a:t>
            </a:r>
            <a:endParaRPr b="1" sz="11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b="1" lang="en-GB" sz="1100">
                <a:solidFill>
                  <a:schemeClr val="dk1"/>
                </a:solidFill>
                <a:latin typeface="Times New Roman"/>
                <a:ea typeface="Times New Roman"/>
                <a:cs typeface="Times New Roman"/>
                <a:sym typeface="Times New Roman"/>
              </a:rPr>
              <a:t>  border: 1px solid black;</a:t>
            </a:r>
            <a:endParaRPr b="1" sz="11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b="1" lang="en-GB" sz="1100">
                <a:solidFill>
                  <a:schemeClr val="dk1"/>
                </a:solidFill>
                <a:latin typeface="Times New Roman"/>
                <a:ea typeface="Times New Roman"/>
                <a:cs typeface="Times New Roman"/>
                <a:sym typeface="Times New Roman"/>
              </a:rPr>
              <a:t>}</a:t>
            </a:r>
            <a:endParaRPr b="1" sz="11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b="1" sz="1100">
              <a:solidFill>
                <a:schemeClr val="dk1"/>
              </a:solidFill>
              <a:latin typeface="Times New Roman"/>
              <a:ea typeface="Times New Roman"/>
              <a:cs typeface="Times New Roman"/>
              <a:sym typeface="Times New Roman"/>
            </a:endParaRPr>
          </a:p>
        </p:txBody>
      </p:sp>
      <p:sp>
        <p:nvSpPr>
          <p:cNvPr id="389" name="Google Shape;389;p52"/>
          <p:cNvSpPr txBox="1"/>
          <p:nvPr/>
        </p:nvSpPr>
        <p:spPr>
          <a:xfrm>
            <a:off x="4640525" y="0"/>
            <a:ext cx="37599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600" u="sng">
                <a:solidFill>
                  <a:schemeClr val="dk1"/>
                </a:solidFill>
                <a:latin typeface="Times New Roman"/>
                <a:ea typeface="Times New Roman"/>
                <a:cs typeface="Times New Roman"/>
                <a:sym typeface="Times New Roman"/>
              </a:rPr>
              <a:t>COLLAPSED</a:t>
            </a:r>
            <a:r>
              <a:rPr b="1" lang="en-GB" sz="1600" u="sng">
                <a:solidFill>
                  <a:schemeClr val="dk1"/>
                </a:solidFill>
                <a:latin typeface="Times New Roman"/>
                <a:ea typeface="Times New Roman"/>
                <a:cs typeface="Times New Roman"/>
                <a:sym typeface="Times New Roman"/>
              </a:rPr>
              <a:t> TABLE BORDER </a:t>
            </a:r>
            <a:endParaRPr sz="2400">
              <a:solidFill>
                <a:schemeClr val="dk1"/>
              </a:solidFill>
              <a:highlight>
                <a:srgbClr val="FFFFFF"/>
              </a:highlight>
            </a:endParaRPr>
          </a:p>
        </p:txBody>
      </p:sp>
      <p:sp>
        <p:nvSpPr>
          <p:cNvPr id="390" name="Google Shape;390;p52"/>
          <p:cNvSpPr txBox="1"/>
          <p:nvPr/>
        </p:nvSpPr>
        <p:spPr>
          <a:xfrm>
            <a:off x="4689375" y="354900"/>
            <a:ext cx="4393800" cy="1327500"/>
          </a:xfrm>
          <a:prstGeom prst="rect">
            <a:avLst/>
          </a:prstGeom>
          <a:solidFill>
            <a:schemeClr val="lt2"/>
          </a:solid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GB" sz="1100">
                <a:solidFill>
                  <a:schemeClr val="dk1"/>
                </a:solidFill>
                <a:latin typeface="Times New Roman"/>
                <a:ea typeface="Times New Roman"/>
                <a:cs typeface="Times New Roman"/>
                <a:sym typeface="Times New Roman"/>
              </a:rPr>
              <a:t>To avoid having double borders, set the CSS border-collapse property to collapse.</a:t>
            </a:r>
            <a:endParaRPr sz="11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b="1" lang="en-GB" sz="1100">
                <a:solidFill>
                  <a:schemeClr val="dk1"/>
                </a:solidFill>
                <a:latin typeface="Times New Roman"/>
                <a:ea typeface="Times New Roman"/>
                <a:cs typeface="Times New Roman"/>
                <a:sym typeface="Times New Roman"/>
              </a:rPr>
              <a:t>table, th, td {</a:t>
            </a:r>
            <a:endParaRPr b="1" sz="11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b="1" lang="en-GB" sz="1100">
                <a:solidFill>
                  <a:schemeClr val="dk1"/>
                </a:solidFill>
                <a:latin typeface="Times New Roman"/>
                <a:ea typeface="Times New Roman"/>
                <a:cs typeface="Times New Roman"/>
                <a:sym typeface="Times New Roman"/>
              </a:rPr>
              <a:t>  border: 1px solid black;</a:t>
            </a:r>
            <a:endParaRPr b="1" sz="11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b="1" lang="en-GB" sz="1100">
                <a:solidFill>
                  <a:schemeClr val="dk1"/>
                </a:solidFill>
                <a:latin typeface="Times New Roman"/>
                <a:ea typeface="Times New Roman"/>
                <a:cs typeface="Times New Roman"/>
                <a:sym typeface="Times New Roman"/>
              </a:rPr>
              <a:t>  border-collapse: collapse;</a:t>
            </a:r>
            <a:endParaRPr b="1" sz="11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b="1" lang="en-GB" sz="1100">
                <a:solidFill>
                  <a:schemeClr val="dk1"/>
                </a:solidFill>
                <a:latin typeface="Times New Roman"/>
                <a:ea typeface="Times New Roman"/>
                <a:cs typeface="Times New Roman"/>
                <a:sym typeface="Times New Roman"/>
              </a:rPr>
              <a:t>}</a:t>
            </a:r>
            <a:endParaRPr b="1" sz="1100">
              <a:solidFill>
                <a:schemeClr val="dk1"/>
              </a:solidFill>
              <a:latin typeface="Times New Roman"/>
              <a:ea typeface="Times New Roman"/>
              <a:cs typeface="Times New Roman"/>
              <a:sym typeface="Times New Roman"/>
            </a:endParaRPr>
          </a:p>
        </p:txBody>
      </p:sp>
      <p:sp>
        <p:nvSpPr>
          <p:cNvPr id="391" name="Google Shape;391;p52"/>
          <p:cNvSpPr txBox="1"/>
          <p:nvPr/>
        </p:nvSpPr>
        <p:spPr>
          <a:xfrm>
            <a:off x="74675" y="1604875"/>
            <a:ext cx="31074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600" u="sng">
                <a:solidFill>
                  <a:schemeClr val="dk1"/>
                </a:solidFill>
                <a:latin typeface="Times New Roman"/>
                <a:ea typeface="Times New Roman"/>
                <a:cs typeface="Times New Roman"/>
                <a:sym typeface="Times New Roman"/>
              </a:rPr>
              <a:t>TABLE CELL PADDING</a:t>
            </a:r>
            <a:endParaRPr sz="2400">
              <a:solidFill>
                <a:schemeClr val="dk1"/>
              </a:solidFill>
              <a:highlight>
                <a:srgbClr val="FFFFFF"/>
              </a:highlight>
            </a:endParaRPr>
          </a:p>
        </p:txBody>
      </p:sp>
      <p:sp>
        <p:nvSpPr>
          <p:cNvPr id="392" name="Google Shape;392;p52"/>
          <p:cNvSpPr txBox="1"/>
          <p:nvPr/>
        </p:nvSpPr>
        <p:spPr>
          <a:xfrm>
            <a:off x="74675" y="2035975"/>
            <a:ext cx="4566000" cy="1446000"/>
          </a:xfrm>
          <a:prstGeom prst="rect">
            <a:avLst/>
          </a:prstGeom>
          <a:solidFill>
            <a:schemeClr val="lt2"/>
          </a:solidFill>
          <a:ln>
            <a:noFill/>
          </a:ln>
        </p:spPr>
        <p:txBody>
          <a:bodyPr anchorCtr="0" anchor="t" bIns="91425" lIns="91425" spcFirstLastPara="1" rIns="91425" wrap="square" tIns="91425">
            <a:spAutoFit/>
          </a:bodyPr>
          <a:lstStyle/>
          <a:p>
            <a:pPr indent="-298450" lvl="0" marL="457200" rtl="0" algn="l">
              <a:lnSpc>
                <a:spcPct val="115000"/>
              </a:lnSpc>
              <a:spcBef>
                <a:spcPts val="0"/>
              </a:spcBef>
              <a:spcAft>
                <a:spcPts val="0"/>
              </a:spcAft>
              <a:buClr>
                <a:schemeClr val="dk1"/>
              </a:buClr>
              <a:buSzPts val="1100"/>
              <a:buFont typeface="Times New Roman"/>
              <a:buChar char="❏"/>
            </a:pPr>
            <a:r>
              <a:rPr lang="en-GB" sz="1100">
                <a:solidFill>
                  <a:schemeClr val="dk1"/>
                </a:solidFill>
                <a:latin typeface="Times New Roman"/>
                <a:ea typeface="Times New Roman"/>
                <a:cs typeface="Times New Roman"/>
                <a:sym typeface="Times New Roman"/>
              </a:rPr>
              <a:t>Cell padding is the space between the cell edges and the cell content.</a:t>
            </a:r>
            <a:endParaRPr sz="1100">
              <a:solidFill>
                <a:schemeClr val="dk1"/>
              </a:solidFill>
              <a:latin typeface="Times New Roman"/>
              <a:ea typeface="Times New Roman"/>
              <a:cs typeface="Times New Roman"/>
              <a:sym typeface="Times New Roman"/>
            </a:endParaRPr>
          </a:p>
          <a:p>
            <a:pPr indent="-298450" lvl="0" marL="457200" rtl="0" algn="l">
              <a:lnSpc>
                <a:spcPct val="115000"/>
              </a:lnSpc>
              <a:spcBef>
                <a:spcPts val="0"/>
              </a:spcBef>
              <a:spcAft>
                <a:spcPts val="0"/>
              </a:spcAft>
              <a:buClr>
                <a:schemeClr val="dk1"/>
              </a:buClr>
              <a:buSzPts val="1100"/>
              <a:buFont typeface="Times New Roman"/>
              <a:buChar char="❏"/>
            </a:pPr>
            <a:r>
              <a:rPr lang="en-GB" sz="1100">
                <a:solidFill>
                  <a:schemeClr val="dk1"/>
                </a:solidFill>
                <a:latin typeface="Times New Roman"/>
                <a:ea typeface="Times New Roman"/>
                <a:cs typeface="Times New Roman"/>
                <a:sym typeface="Times New Roman"/>
              </a:rPr>
              <a:t>By default the padding is set to 0.</a:t>
            </a:r>
            <a:endParaRPr sz="1100">
              <a:solidFill>
                <a:schemeClr val="dk1"/>
              </a:solidFill>
              <a:latin typeface="Times New Roman"/>
              <a:ea typeface="Times New Roman"/>
              <a:cs typeface="Times New Roman"/>
              <a:sym typeface="Times New Roman"/>
            </a:endParaRPr>
          </a:p>
          <a:p>
            <a:pPr indent="-298450" lvl="0" marL="457200" rtl="0" algn="l">
              <a:lnSpc>
                <a:spcPct val="115000"/>
              </a:lnSpc>
              <a:spcBef>
                <a:spcPts val="0"/>
              </a:spcBef>
              <a:spcAft>
                <a:spcPts val="0"/>
              </a:spcAft>
              <a:buClr>
                <a:schemeClr val="dk1"/>
              </a:buClr>
              <a:buSzPts val="1100"/>
              <a:buFont typeface="Times New Roman"/>
              <a:buChar char="❏"/>
            </a:pPr>
            <a:r>
              <a:rPr lang="en-GB" sz="1100">
                <a:solidFill>
                  <a:schemeClr val="dk1"/>
                </a:solidFill>
                <a:latin typeface="Times New Roman"/>
                <a:ea typeface="Times New Roman"/>
                <a:cs typeface="Times New Roman"/>
                <a:sym typeface="Times New Roman"/>
              </a:rPr>
              <a:t>To add padding on table cells, use the CSS padding property:</a:t>
            </a:r>
            <a:endParaRPr sz="1100">
              <a:solidFill>
                <a:schemeClr val="dk1"/>
              </a:solidFill>
              <a:latin typeface="Times New Roman"/>
              <a:ea typeface="Times New Roman"/>
              <a:cs typeface="Times New Roman"/>
              <a:sym typeface="Times New Roman"/>
            </a:endParaRPr>
          </a:p>
          <a:p>
            <a:pPr indent="0" lvl="0" marL="457200" rtl="0" algn="l">
              <a:spcBef>
                <a:spcPts val="0"/>
              </a:spcBef>
              <a:spcAft>
                <a:spcPts val="0"/>
              </a:spcAft>
              <a:buNone/>
            </a:pPr>
            <a:r>
              <a:rPr b="1" lang="en-GB" sz="1100">
                <a:solidFill>
                  <a:schemeClr val="dk1"/>
                </a:solidFill>
                <a:latin typeface="Times New Roman"/>
                <a:ea typeface="Times New Roman"/>
                <a:cs typeface="Times New Roman"/>
                <a:sym typeface="Times New Roman"/>
              </a:rPr>
              <a:t>th, td {</a:t>
            </a:r>
            <a:endParaRPr b="1" sz="1100">
              <a:solidFill>
                <a:schemeClr val="dk1"/>
              </a:solidFill>
              <a:latin typeface="Times New Roman"/>
              <a:ea typeface="Times New Roman"/>
              <a:cs typeface="Times New Roman"/>
              <a:sym typeface="Times New Roman"/>
            </a:endParaRPr>
          </a:p>
          <a:p>
            <a:pPr indent="0" lvl="0" marL="457200" rtl="0" algn="l">
              <a:spcBef>
                <a:spcPts val="0"/>
              </a:spcBef>
              <a:spcAft>
                <a:spcPts val="0"/>
              </a:spcAft>
              <a:buNone/>
            </a:pPr>
            <a:r>
              <a:rPr b="1" lang="en-GB" sz="1100">
                <a:solidFill>
                  <a:schemeClr val="dk1"/>
                </a:solidFill>
                <a:latin typeface="Times New Roman"/>
                <a:ea typeface="Times New Roman"/>
                <a:cs typeface="Times New Roman"/>
                <a:sym typeface="Times New Roman"/>
              </a:rPr>
              <a:t>  padding: 15px;</a:t>
            </a:r>
            <a:endParaRPr b="1" sz="1100">
              <a:solidFill>
                <a:schemeClr val="dk1"/>
              </a:solidFill>
              <a:latin typeface="Times New Roman"/>
              <a:ea typeface="Times New Roman"/>
              <a:cs typeface="Times New Roman"/>
              <a:sym typeface="Times New Roman"/>
            </a:endParaRPr>
          </a:p>
          <a:p>
            <a:pPr indent="0" lvl="0" marL="457200" rtl="0" algn="l">
              <a:spcBef>
                <a:spcPts val="0"/>
              </a:spcBef>
              <a:spcAft>
                <a:spcPts val="0"/>
              </a:spcAft>
              <a:buNone/>
            </a:pPr>
            <a:r>
              <a:rPr b="1" lang="en-GB" sz="1100">
                <a:solidFill>
                  <a:schemeClr val="dk1"/>
                </a:solidFill>
                <a:latin typeface="Times New Roman"/>
                <a:ea typeface="Times New Roman"/>
                <a:cs typeface="Times New Roman"/>
                <a:sym typeface="Times New Roman"/>
              </a:rPr>
              <a:t>}</a:t>
            </a:r>
            <a:endParaRPr b="1" sz="1100">
              <a:solidFill>
                <a:schemeClr val="dk1"/>
              </a:solidFill>
              <a:latin typeface="Times New Roman"/>
              <a:ea typeface="Times New Roman"/>
              <a:cs typeface="Times New Roman"/>
              <a:sym typeface="Times New Roman"/>
            </a:endParaRPr>
          </a:p>
          <a:p>
            <a:pPr indent="0" lvl="0" marL="457200" rtl="0" algn="l">
              <a:spcBef>
                <a:spcPts val="0"/>
              </a:spcBef>
              <a:spcAft>
                <a:spcPts val="0"/>
              </a:spcAft>
              <a:buNone/>
            </a:pPr>
            <a:r>
              <a:t/>
            </a:r>
            <a:endParaRPr b="1" sz="1100">
              <a:solidFill>
                <a:schemeClr val="dk1"/>
              </a:solidFill>
              <a:latin typeface="Times New Roman"/>
              <a:ea typeface="Times New Roman"/>
              <a:cs typeface="Times New Roman"/>
              <a:sym typeface="Times New Roman"/>
            </a:endParaRPr>
          </a:p>
        </p:txBody>
      </p:sp>
      <p:sp>
        <p:nvSpPr>
          <p:cNvPr id="393" name="Google Shape;393;p52"/>
          <p:cNvSpPr txBox="1"/>
          <p:nvPr/>
        </p:nvSpPr>
        <p:spPr>
          <a:xfrm>
            <a:off x="4689375" y="1590363"/>
            <a:ext cx="31074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600" u="sng">
                <a:solidFill>
                  <a:schemeClr val="dk1"/>
                </a:solidFill>
                <a:latin typeface="Times New Roman"/>
                <a:ea typeface="Times New Roman"/>
                <a:cs typeface="Times New Roman"/>
                <a:sym typeface="Times New Roman"/>
              </a:rPr>
              <a:t>TABLE CELL Spacing</a:t>
            </a:r>
            <a:endParaRPr sz="2400">
              <a:solidFill>
                <a:schemeClr val="dk1"/>
              </a:solidFill>
              <a:highlight>
                <a:srgbClr val="FFFFFF"/>
              </a:highlight>
            </a:endParaRPr>
          </a:p>
        </p:txBody>
      </p:sp>
      <p:sp>
        <p:nvSpPr>
          <p:cNvPr id="394" name="Google Shape;394;p52"/>
          <p:cNvSpPr txBox="1"/>
          <p:nvPr/>
        </p:nvSpPr>
        <p:spPr>
          <a:xfrm>
            <a:off x="4724400" y="1959775"/>
            <a:ext cx="4393800" cy="1369800"/>
          </a:xfrm>
          <a:prstGeom prst="rect">
            <a:avLst/>
          </a:prstGeom>
          <a:solidFill>
            <a:schemeClr val="lt2"/>
          </a:solidFill>
          <a:ln>
            <a:noFill/>
          </a:ln>
        </p:spPr>
        <p:txBody>
          <a:bodyPr anchorCtr="0" anchor="t" bIns="91425" lIns="91425" spcFirstLastPara="1" rIns="91425" wrap="square" tIns="91425">
            <a:spAutoFit/>
          </a:bodyPr>
          <a:lstStyle/>
          <a:p>
            <a:pPr indent="-298450" lvl="0" marL="457200" rtl="0" algn="l">
              <a:spcBef>
                <a:spcPts val="0"/>
              </a:spcBef>
              <a:spcAft>
                <a:spcPts val="0"/>
              </a:spcAft>
              <a:buClr>
                <a:schemeClr val="dk1"/>
              </a:buClr>
              <a:buSzPts val="1100"/>
              <a:buFont typeface="Times New Roman"/>
              <a:buChar char="❏"/>
            </a:pPr>
            <a:r>
              <a:rPr lang="en-GB" sz="1100">
                <a:solidFill>
                  <a:schemeClr val="dk1"/>
                </a:solidFill>
                <a:latin typeface="Times New Roman"/>
                <a:ea typeface="Times New Roman"/>
                <a:cs typeface="Times New Roman"/>
                <a:sym typeface="Times New Roman"/>
              </a:rPr>
              <a:t>Cell spacing is the space between each cell.</a:t>
            </a:r>
            <a:endParaRPr sz="1100">
              <a:solidFill>
                <a:schemeClr val="dk1"/>
              </a:solidFill>
              <a:latin typeface="Times New Roman"/>
              <a:ea typeface="Times New Roman"/>
              <a:cs typeface="Times New Roman"/>
              <a:sym typeface="Times New Roman"/>
            </a:endParaRPr>
          </a:p>
          <a:p>
            <a:pPr indent="-298450" lvl="0" marL="457200" rtl="0" algn="l">
              <a:spcBef>
                <a:spcPts val="0"/>
              </a:spcBef>
              <a:spcAft>
                <a:spcPts val="0"/>
              </a:spcAft>
              <a:buClr>
                <a:schemeClr val="dk1"/>
              </a:buClr>
              <a:buSzPts val="1100"/>
              <a:buFont typeface="Times New Roman"/>
              <a:buChar char="❏"/>
            </a:pPr>
            <a:r>
              <a:rPr lang="en-GB" sz="1100">
                <a:solidFill>
                  <a:schemeClr val="dk1"/>
                </a:solidFill>
                <a:latin typeface="Times New Roman"/>
                <a:ea typeface="Times New Roman"/>
                <a:cs typeface="Times New Roman"/>
                <a:sym typeface="Times New Roman"/>
              </a:rPr>
              <a:t>By default the space is set to 2 pixels.</a:t>
            </a:r>
            <a:endParaRPr sz="1100">
              <a:solidFill>
                <a:schemeClr val="dk1"/>
              </a:solidFill>
              <a:latin typeface="Times New Roman"/>
              <a:ea typeface="Times New Roman"/>
              <a:cs typeface="Times New Roman"/>
              <a:sym typeface="Times New Roman"/>
            </a:endParaRPr>
          </a:p>
          <a:p>
            <a:pPr indent="-298450" lvl="0" marL="457200" rtl="0" algn="l">
              <a:spcBef>
                <a:spcPts val="0"/>
              </a:spcBef>
              <a:spcAft>
                <a:spcPts val="0"/>
              </a:spcAft>
              <a:buClr>
                <a:schemeClr val="dk1"/>
              </a:buClr>
              <a:buSzPts val="1100"/>
              <a:buFont typeface="Times New Roman"/>
              <a:buChar char="❏"/>
            </a:pPr>
            <a:r>
              <a:rPr lang="en-GB" sz="1100">
                <a:solidFill>
                  <a:schemeClr val="dk1"/>
                </a:solidFill>
                <a:latin typeface="Times New Roman"/>
                <a:ea typeface="Times New Roman"/>
                <a:cs typeface="Times New Roman"/>
                <a:sym typeface="Times New Roman"/>
              </a:rPr>
              <a:t>To change the space between table cells, use the CSS border-spacing property on the table element</a:t>
            </a:r>
            <a:endParaRPr sz="1100">
              <a:solidFill>
                <a:schemeClr val="dk1"/>
              </a:solidFill>
              <a:latin typeface="Times New Roman"/>
              <a:ea typeface="Times New Roman"/>
              <a:cs typeface="Times New Roman"/>
              <a:sym typeface="Times New Roman"/>
            </a:endParaRPr>
          </a:p>
          <a:p>
            <a:pPr indent="0" lvl="0" marL="457200" rtl="0" algn="l">
              <a:spcBef>
                <a:spcPts val="0"/>
              </a:spcBef>
              <a:spcAft>
                <a:spcPts val="0"/>
              </a:spcAft>
              <a:buNone/>
            </a:pPr>
            <a:r>
              <a:rPr b="1" lang="en-GB" sz="1100">
                <a:solidFill>
                  <a:schemeClr val="dk1"/>
                </a:solidFill>
                <a:latin typeface="Times New Roman"/>
                <a:ea typeface="Times New Roman"/>
                <a:cs typeface="Times New Roman"/>
                <a:sym typeface="Times New Roman"/>
              </a:rPr>
              <a:t>table {</a:t>
            </a:r>
            <a:endParaRPr b="1" sz="1100">
              <a:solidFill>
                <a:schemeClr val="dk1"/>
              </a:solidFill>
              <a:latin typeface="Times New Roman"/>
              <a:ea typeface="Times New Roman"/>
              <a:cs typeface="Times New Roman"/>
              <a:sym typeface="Times New Roman"/>
            </a:endParaRPr>
          </a:p>
          <a:p>
            <a:pPr indent="0" lvl="0" marL="457200" rtl="0" algn="l">
              <a:spcBef>
                <a:spcPts val="0"/>
              </a:spcBef>
              <a:spcAft>
                <a:spcPts val="0"/>
              </a:spcAft>
              <a:buNone/>
            </a:pPr>
            <a:r>
              <a:rPr b="1" lang="en-GB" sz="1100">
                <a:solidFill>
                  <a:schemeClr val="dk1"/>
                </a:solidFill>
                <a:latin typeface="Times New Roman"/>
                <a:ea typeface="Times New Roman"/>
                <a:cs typeface="Times New Roman"/>
                <a:sym typeface="Times New Roman"/>
              </a:rPr>
              <a:t>  border-spacing: 30px;</a:t>
            </a:r>
            <a:endParaRPr b="1" sz="1100">
              <a:solidFill>
                <a:schemeClr val="dk1"/>
              </a:solidFill>
              <a:latin typeface="Times New Roman"/>
              <a:ea typeface="Times New Roman"/>
              <a:cs typeface="Times New Roman"/>
              <a:sym typeface="Times New Roman"/>
            </a:endParaRPr>
          </a:p>
          <a:p>
            <a:pPr indent="0" lvl="0" marL="457200" rtl="0" algn="l">
              <a:spcBef>
                <a:spcPts val="0"/>
              </a:spcBef>
              <a:spcAft>
                <a:spcPts val="0"/>
              </a:spcAft>
              <a:buNone/>
            </a:pPr>
            <a:r>
              <a:rPr b="1" lang="en-GB" sz="1100">
                <a:solidFill>
                  <a:schemeClr val="dk1"/>
                </a:solidFill>
                <a:latin typeface="Times New Roman"/>
                <a:ea typeface="Times New Roman"/>
                <a:cs typeface="Times New Roman"/>
                <a:sym typeface="Times New Roman"/>
              </a:rPr>
              <a:t>}</a:t>
            </a:r>
            <a:endParaRPr b="1" sz="1100">
              <a:solidFill>
                <a:schemeClr val="dk1"/>
              </a:solidFill>
              <a:latin typeface="Times New Roman"/>
              <a:ea typeface="Times New Roman"/>
              <a:cs typeface="Times New Roman"/>
              <a:sym typeface="Times New Roman"/>
            </a:endParaRPr>
          </a:p>
        </p:txBody>
      </p:sp>
      <p:sp>
        <p:nvSpPr>
          <p:cNvPr id="395" name="Google Shape;395;p52"/>
          <p:cNvSpPr txBox="1"/>
          <p:nvPr/>
        </p:nvSpPr>
        <p:spPr>
          <a:xfrm>
            <a:off x="74675" y="3503838"/>
            <a:ext cx="23070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600" u="sng">
                <a:solidFill>
                  <a:schemeClr val="dk1"/>
                </a:solidFill>
                <a:latin typeface="Times New Roman"/>
                <a:ea typeface="Times New Roman"/>
                <a:cs typeface="Times New Roman"/>
                <a:sym typeface="Times New Roman"/>
              </a:rPr>
              <a:t>Add TABLE CAPTION</a:t>
            </a:r>
            <a:endParaRPr sz="2400">
              <a:solidFill>
                <a:schemeClr val="dk1"/>
              </a:solidFill>
              <a:highlight>
                <a:srgbClr val="FFFFFF"/>
              </a:highlight>
            </a:endParaRPr>
          </a:p>
        </p:txBody>
      </p:sp>
      <p:sp>
        <p:nvSpPr>
          <p:cNvPr id="396" name="Google Shape;396;p52"/>
          <p:cNvSpPr txBox="1"/>
          <p:nvPr/>
        </p:nvSpPr>
        <p:spPr>
          <a:xfrm>
            <a:off x="183550" y="3934950"/>
            <a:ext cx="4300500" cy="946500"/>
          </a:xfrm>
          <a:prstGeom prst="rect">
            <a:avLst/>
          </a:prstGeom>
          <a:solidFill>
            <a:schemeClr val="lt2"/>
          </a:solid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GB" sz="1150">
                <a:solidFill>
                  <a:schemeClr val="dk1"/>
                </a:solidFill>
                <a:highlight>
                  <a:srgbClr val="FFFFFF"/>
                </a:highlight>
                <a:latin typeface="Verdana"/>
                <a:ea typeface="Verdana"/>
                <a:cs typeface="Verdana"/>
                <a:sym typeface="Verdana"/>
              </a:rPr>
              <a:t>You can add a caption that serves as a heading for the entire table. </a:t>
            </a:r>
            <a:endParaRPr sz="1150">
              <a:solidFill>
                <a:schemeClr val="dk1"/>
              </a:solidFill>
              <a:highlight>
                <a:srgbClr val="FFFFFF"/>
              </a:highlight>
              <a:latin typeface="Verdana"/>
              <a:ea typeface="Verdana"/>
              <a:cs typeface="Verdana"/>
              <a:sym typeface="Verdana"/>
            </a:endParaRPr>
          </a:p>
          <a:p>
            <a:pPr indent="0" lvl="0" marL="457200" rtl="0" algn="l">
              <a:spcBef>
                <a:spcPts val="0"/>
              </a:spcBef>
              <a:spcAft>
                <a:spcPts val="0"/>
              </a:spcAft>
              <a:buNone/>
            </a:pPr>
            <a:r>
              <a:t/>
            </a:r>
            <a:endParaRPr sz="1150">
              <a:solidFill>
                <a:schemeClr val="dk1"/>
              </a:solidFill>
              <a:highlight>
                <a:srgbClr val="FFFFFF"/>
              </a:highlight>
              <a:latin typeface="Verdana"/>
              <a:ea typeface="Verdana"/>
              <a:cs typeface="Verdana"/>
              <a:sym typeface="Verdana"/>
            </a:endParaRPr>
          </a:p>
          <a:p>
            <a:pPr indent="457200" lvl="0" marL="0" rtl="0" algn="l">
              <a:lnSpc>
                <a:spcPct val="135000"/>
              </a:lnSpc>
              <a:spcBef>
                <a:spcPts val="0"/>
              </a:spcBef>
              <a:spcAft>
                <a:spcPts val="0"/>
              </a:spcAft>
              <a:buNone/>
            </a:pPr>
            <a:r>
              <a:rPr lang="en-GB" sz="1500">
                <a:solidFill>
                  <a:srgbClr val="F8F8F2"/>
                </a:solidFill>
                <a:highlight>
                  <a:srgbClr val="272822"/>
                </a:highlight>
              </a:rPr>
              <a:t>&lt;</a:t>
            </a:r>
            <a:r>
              <a:rPr lang="en-GB" sz="1500">
                <a:solidFill>
                  <a:srgbClr val="F92672"/>
                </a:solidFill>
                <a:highlight>
                  <a:srgbClr val="272822"/>
                </a:highlight>
              </a:rPr>
              <a:t>caption</a:t>
            </a:r>
            <a:r>
              <a:rPr lang="en-GB" sz="1500">
                <a:solidFill>
                  <a:srgbClr val="F8F8F2"/>
                </a:solidFill>
                <a:highlight>
                  <a:srgbClr val="272822"/>
                </a:highlight>
              </a:rPr>
              <a:t>&gt;Students Result&lt;/</a:t>
            </a:r>
            <a:r>
              <a:rPr lang="en-GB" sz="1500">
                <a:solidFill>
                  <a:srgbClr val="F92672"/>
                </a:solidFill>
                <a:highlight>
                  <a:srgbClr val="272822"/>
                </a:highlight>
              </a:rPr>
              <a:t>caption</a:t>
            </a:r>
            <a:r>
              <a:rPr lang="en-GB" sz="1500">
                <a:solidFill>
                  <a:srgbClr val="F8F8F2"/>
                </a:solidFill>
                <a:highlight>
                  <a:srgbClr val="272822"/>
                </a:highlight>
              </a:rPr>
              <a:t>&gt;</a:t>
            </a:r>
            <a:endParaRPr sz="1150">
              <a:solidFill>
                <a:schemeClr val="dk1"/>
              </a:solidFill>
              <a:highlight>
                <a:srgbClr val="FFFFFF"/>
              </a:highlight>
              <a:latin typeface="Verdana"/>
              <a:ea typeface="Verdana"/>
              <a:cs typeface="Verdana"/>
              <a:sym typeface="Verdana"/>
            </a:endParaRPr>
          </a:p>
        </p:txBody>
      </p:sp>
      <p:sp>
        <p:nvSpPr>
          <p:cNvPr id="397" name="Google Shape;397;p52"/>
          <p:cNvSpPr txBox="1"/>
          <p:nvPr/>
        </p:nvSpPr>
        <p:spPr>
          <a:xfrm>
            <a:off x="4724400" y="3257413"/>
            <a:ext cx="3737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600" u="sng">
                <a:solidFill>
                  <a:schemeClr val="dk1"/>
                </a:solidFill>
                <a:latin typeface="Times New Roman"/>
                <a:ea typeface="Times New Roman"/>
                <a:cs typeface="Times New Roman"/>
                <a:sym typeface="Times New Roman"/>
              </a:rPr>
              <a:t>TABLE STYLE : ZEBRA STRIPES</a:t>
            </a:r>
            <a:endParaRPr sz="2400">
              <a:solidFill>
                <a:schemeClr val="dk1"/>
              </a:solidFill>
              <a:highlight>
                <a:srgbClr val="FFFFFF"/>
              </a:highlight>
            </a:endParaRPr>
          </a:p>
        </p:txBody>
      </p:sp>
      <p:sp>
        <p:nvSpPr>
          <p:cNvPr id="398" name="Google Shape;398;p52"/>
          <p:cNvSpPr txBox="1"/>
          <p:nvPr/>
        </p:nvSpPr>
        <p:spPr>
          <a:xfrm>
            <a:off x="4640525" y="3573050"/>
            <a:ext cx="4477800" cy="1547700"/>
          </a:xfrm>
          <a:prstGeom prst="rect">
            <a:avLst/>
          </a:prstGeom>
          <a:solidFill>
            <a:schemeClr val="lt2"/>
          </a:solidFill>
          <a:ln>
            <a:noFill/>
          </a:ln>
        </p:spPr>
        <p:txBody>
          <a:bodyPr anchorCtr="0" anchor="t" bIns="91425" lIns="91425" spcFirstLastPara="1" rIns="91425" wrap="square" tIns="91425">
            <a:spAutoFit/>
          </a:bodyPr>
          <a:lstStyle/>
          <a:p>
            <a:pPr indent="-298450" lvl="0" marL="457200" rtl="0" algn="l">
              <a:lnSpc>
                <a:spcPct val="115000"/>
              </a:lnSpc>
              <a:spcBef>
                <a:spcPts val="0"/>
              </a:spcBef>
              <a:spcAft>
                <a:spcPts val="0"/>
              </a:spcAft>
              <a:buClr>
                <a:schemeClr val="dk1"/>
              </a:buClr>
              <a:buSzPts val="1100"/>
              <a:buFont typeface="Times New Roman"/>
              <a:buChar char="❏"/>
            </a:pPr>
            <a:r>
              <a:rPr lang="en-GB" sz="1100">
                <a:solidFill>
                  <a:schemeClr val="dk1"/>
                </a:solidFill>
                <a:latin typeface="Times New Roman"/>
                <a:ea typeface="Times New Roman"/>
                <a:cs typeface="Times New Roman"/>
                <a:sym typeface="Times New Roman"/>
              </a:rPr>
              <a:t>If you add a background color on every other table row, you will</a:t>
            </a:r>
            <a:endParaRPr sz="1100">
              <a:solidFill>
                <a:schemeClr val="dk1"/>
              </a:solidFill>
              <a:latin typeface="Times New Roman"/>
              <a:ea typeface="Times New Roman"/>
              <a:cs typeface="Times New Roman"/>
              <a:sym typeface="Times New Roman"/>
            </a:endParaRPr>
          </a:p>
          <a:p>
            <a:pPr indent="0" lvl="0" marL="457200" rtl="0" algn="l">
              <a:lnSpc>
                <a:spcPct val="115000"/>
              </a:lnSpc>
              <a:spcBef>
                <a:spcPts val="0"/>
              </a:spcBef>
              <a:spcAft>
                <a:spcPts val="0"/>
              </a:spcAft>
              <a:buNone/>
            </a:pPr>
            <a:r>
              <a:rPr lang="en-GB" sz="1100">
                <a:solidFill>
                  <a:schemeClr val="dk1"/>
                </a:solidFill>
                <a:latin typeface="Times New Roman"/>
                <a:ea typeface="Times New Roman"/>
                <a:cs typeface="Times New Roman"/>
                <a:sym typeface="Times New Roman"/>
              </a:rPr>
              <a:t> get a nice zebra stripes effect. (even  / odd rows)</a:t>
            </a:r>
            <a:endParaRPr sz="1100">
              <a:solidFill>
                <a:schemeClr val="dk1"/>
              </a:solidFill>
              <a:latin typeface="Times New Roman"/>
              <a:ea typeface="Times New Roman"/>
              <a:cs typeface="Times New Roman"/>
              <a:sym typeface="Times New Roman"/>
            </a:endParaRPr>
          </a:p>
          <a:p>
            <a:pPr indent="-298450" lvl="0" marL="457200" rtl="0" algn="l">
              <a:lnSpc>
                <a:spcPct val="115000"/>
              </a:lnSpc>
              <a:spcBef>
                <a:spcPts val="0"/>
              </a:spcBef>
              <a:spcAft>
                <a:spcPts val="0"/>
              </a:spcAft>
              <a:buClr>
                <a:schemeClr val="dk1"/>
              </a:buClr>
              <a:buSzPts val="1100"/>
              <a:buFont typeface="Times New Roman"/>
              <a:buChar char="❏"/>
            </a:pPr>
            <a:r>
              <a:rPr lang="en-GB" sz="1100">
                <a:solidFill>
                  <a:schemeClr val="dk1"/>
                </a:solidFill>
                <a:latin typeface="Times New Roman"/>
                <a:ea typeface="Times New Roman"/>
                <a:cs typeface="Times New Roman"/>
                <a:sym typeface="Times New Roman"/>
              </a:rPr>
              <a:t>To style every other table row element, use the :nth-child(even) selector like this:</a:t>
            </a:r>
            <a:endParaRPr sz="1100">
              <a:solidFill>
                <a:schemeClr val="dk1"/>
              </a:solidFill>
              <a:latin typeface="Times New Roman"/>
              <a:ea typeface="Times New Roman"/>
              <a:cs typeface="Times New Roman"/>
              <a:sym typeface="Times New Roman"/>
            </a:endParaRPr>
          </a:p>
          <a:p>
            <a:pPr indent="0" lvl="0" marL="457200" rtl="0" algn="l">
              <a:lnSpc>
                <a:spcPct val="115000"/>
              </a:lnSpc>
              <a:spcBef>
                <a:spcPts val="0"/>
              </a:spcBef>
              <a:spcAft>
                <a:spcPts val="0"/>
              </a:spcAft>
              <a:buNone/>
            </a:pPr>
            <a:r>
              <a:rPr lang="en-GB" sz="1150">
                <a:solidFill>
                  <a:srgbClr val="A52A2A"/>
                </a:solidFill>
                <a:highlight>
                  <a:srgbClr val="FFFFFF"/>
                </a:highlight>
                <a:latin typeface="Courier New"/>
                <a:ea typeface="Courier New"/>
                <a:cs typeface="Courier New"/>
                <a:sym typeface="Courier New"/>
              </a:rPr>
              <a:t>tr:nth-child(even) </a:t>
            </a:r>
            <a:r>
              <a:rPr lang="en-GB" sz="1150">
                <a:solidFill>
                  <a:schemeClr val="dk1"/>
                </a:solidFill>
                <a:highlight>
                  <a:srgbClr val="FFFFFF"/>
                </a:highlight>
                <a:latin typeface="Courier New"/>
                <a:ea typeface="Courier New"/>
                <a:cs typeface="Courier New"/>
                <a:sym typeface="Courier New"/>
              </a:rPr>
              <a:t>{ </a:t>
            </a:r>
            <a:endParaRPr sz="1150">
              <a:solidFill>
                <a:schemeClr val="dk1"/>
              </a:solidFill>
              <a:highlight>
                <a:srgbClr val="FFFFFF"/>
              </a:highlight>
              <a:latin typeface="Courier New"/>
              <a:ea typeface="Courier New"/>
              <a:cs typeface="Courier New"/>
              <a:sym typeface="Courier New"/>
            </a:endParaRPr>
          </a:p>
          <a:p>
            <a:pPr indent="457200" lvl="0" marL="457200" rtl="0" algn="l">
              <a:lnSpc>
                <a:spcPct val="115000"/>
              </a:lnSpc>
              <a:spcBef>
                <a:spcPts val="0"/>
              </a:spcBef>
              <a:spcAft>
                <a:spcPts val="0"/>
              </a:spcAft>
              <a:buNone/>
            </a:pPr>
            <a:r>
              <a:rPr lang="en-GB" sz="1150">
                <a:solidFill>
                  <a:srgbClr val="FF0000"/>
                </a:solidFill>
                <a:highlight>
                  <a:srgbClr val="FFFFFF"/>
                </a:highlight>
                <a:latin typeface="Courier New"/>
                <a:ea typeface="Courier New"/>
                <a:cs typeface="Courier New"/>
                <a:sym typeface="Courier New"/>
              </a:rPr>
              <a:t>background-color</a:t>
            </a:r>
            <a:r>
              <a:rPr lang="en-GB" sz="1150">
                <a:solidFill>
                  <a:schemeClr val="dk1"/>
                </a:solidFill>
                <a:highlight>
                  <a:srgbClr val="FFFFFF"/>
                </a:highlight>
                <a:latin typeface="Courier New"/>
                <a:ea typeface="Courier New"/>
                <a:cs typeface="Courier New"/>
                <a:sym typeface="Courier New"/>
              </a:rPr>
              <a:t>:</a:t>
            </a:r>
            <a:r>
              <a:rPr lang="en-GB" sz="1150">
                <a:solidFill>
                  <a:srgbClr val="0000CD"/>
                </a:solidFill>
                <a:highlight>
                  <a:srgbClr val="FFFFFF"/>
                </a:highlight>
                <a:latin typeface="Courier New"/>
                <a:ea typeface="Courier New"/>
                <a:cs typeface="Courier New"/>
                <a:sym typeface="Courier New"/>
              </a:rPr>
              <a:t> darkgrey</a:t>
            </a:r>
            <a:r>
              <a:rPr lang="en-GB" sz="1150">
                <a:solidFill>
                  <a:schemeClr val="dk1"/>
                </a:solidFill>
                <a:highlight>
                  <a:srgbClr val="FFFFFF"/>
                </a:highlight>
                <a:latin typeface="Courier New"/>
                <a:ea typeface="Courier New"/>
                <a:cs typeface="Courier New"/>
                <a:sym typeface="Courier New"/>
              </a:rPr>
              <a:t>;</a:t>
            </a:r>
            <a:r>
              <a:rPr lang="en-GB" sz="1150">
                <a:solidFill>
                  <a:schemeClr val="dk1"/>
                </a:solidFill>
                <a:highlight>
                  <a:srgbClr val="FFFFFF"/>
                </a:highlight>
                <a:latin typeface="Courier New"/>
                <a:ea typeface="Courier New"/>
                <a:cs typeface="Courier New"/>
                <a:sym typeface="Courier New"/>
              </a:rPr>
              <a:t> </a:t>
            </a:r>
            <a:endParaRPr sz="1150">
              <a:solidFill>
                <a:schemeClr val="dk1"/>
              </a:solidFill>
              <a:highlight>
                <a:srgbClr val="FFFFFF"/>
              </a:highlight>
              <a:latin typeface="Courier New"/>
              <a:ea typeface="Courier New"/>
              <a:cs typeface="Courier New"/>
              <a:sym typeface="Courier New"/>
            </a:endParaRPr>
          </a:p>
          <a:p>
            <a:pPr indent="0" lvl="0" marL="457200" rtl="0" algn="l">
              <a:lnSpc>
                <a:spcPct val="115000"/>
              </a:lnSpc>
              <a:spcBef>
                <a:spcPts val="0"/>
              </a:spcBef>
              <a:spcAft>
                <a:spcPts val="0"/>
              </a:spcAft>
              <a:buNone/>
            </a:pPr>
            <a:r>
              <a:rPr lang="en-GB" sz="1150">
                <a:solidFill>
                  <a:schemeClr val="dk1"/>
                </a:solidFill>
                <a:highlight>
                  <a:srgbClr val="FFFFFF"/>
                </a:highlight>
                <a:latin typeface="Courier New"/>
                <a:ea typeface="Courier New"/>
                <a:cs typeface="Courier New"/>
                <a:sym typeface="Courier New"/>
              </a:rPr>
              <a:t>}</a:t>
            </a:r>
            <a:endParaRPr b="1" sz="1100">
              <a:solidFill>
                <a:schemeClr val="dk1"/>
              </a:solidFill>
              <a:latin typeface="Times New Roman"/>
              <a:ea typeface="Times New Roman"/>
              <a:cs typeface="Times New Roman"/>
              <a:sym typeface="Times New Roman"/>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p53"/>
          <p:cNvSpPr txBox="1"/>
          <p:nvPr/>
        </p:nvSpPr>
        <p:spPr>
          <a:xfrm>
            <a:off x="151525" y="88050"/>
            <a:ext cx="20703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600" u="sng">
                <a:solidFill>
                  <a:schemeClr val="dk1"/>
                </a:solidFill>
                <a:latin typeface="Times New Roman"/>
                <a:ea typeface="Times New Roman"/>
                <a:cs typeface="Times New Roman"/>
                <a:sym typeface="Times New Roman"/>
              </a:rPr>
              <a:t>TABLE ROWSPAN</a:t>
            </a:r>
            <a:endParaRPr b="1" i="1" sz="1600">
              <a:solidFill>
                <a:schemeClr val="accent3"/>
              </a:solidFill>
              <a:latin typeface="Times New Roman"/>
              <a:ea typeface="Times New Roman"/>
              <a:cs typeface="Times New Roman"/>
              <a:sym typeface="Times New Roman"/>
            </a:endParaRPr>
          </a:p>
        </p:txBody>
      </p:sp>
      <p:sp>
        <p:nvSpPr>
          <p:cNvPr id="404" name="Google Shape;404;p53"/>
          <p:cNvSpPr txBox="1"/>
          <p:nvPr/>
        </p:nvSpPr>
        <p:spPr>
          <a:xfrm>
            <a:off x="2100950" y="88050"/>
            <a:ext cx="6640800" cy="861900"/>
          </a:xfrm>
          <a:prstGeom prst="rect">
            <a:avLst/>
          </a:prstGeom>
          <a:noFill/>
          <a:ln>
            <a:noFill/>
          </a:ln>
        </p:spPr>
        <p:txBody>
          <a:bodyPr anchorCtr="0" anchor="t" bIns="91425" lIns="91425" spcFirstLastPara="1" rIns="91425" wrap="square" tIns="91425">
            <a:spAutoFit/>
          </a:bodyPr>
          <a:lstStyle/>
          <a:p>
            <a:pPr indent="-298450" lvl="0" marL="457200" rtl="0" algn="l">
              <a:lnSpc>
                <a:spcPct val="150000"/>
              </a:lnSpc>
              <a:spcBef>
                <a:spcPts val="1000"/>
              </a:spcBef>
              <a:spcAft>
                <a:spcPts val="0"/>
              </a:spcAft>
              <a:buClr>
                <a:srgbClr val="61738E"/>
              </a:buClr>
              <a:buSzPts val="1100"/>
              <a:buFont typeface="Times New Roman"/>
              <a:buChar char="❏"/>
            </a:pPr>
            <a:r>
              <a:rPr lang="en-GB" sz="1100">
                <a:solidFill>
                  <a:srgbClr val="61738E"/>
                </a:solidFill>
                <a:highlight>
                  <a:srgbClr val="FAFBFC"/>
                </a:highlight>
                <a:latin typeface="Times New Roman"/>
                <a:ea typeface="Times New Roman"/>
                <a:cs typeface="Times New Roman"/>
                <a:sym typeface="Times New Roman"/>
              </a:rPr>
              <a:t>you can use the rowspan attribute to make a cell span multiple rows.</a:t>
            </a:r>
            <a:endParaRPr sz="1100">
              <a:solidFill>
                <a:srgbClr val="61738E"/>
              </a:solidFill>
              <a:highlight>
                <a:srgbClr val="FAFBFC"/>
              </a:highlight>
              <a:latin typeface="Times New Roman"/>
              <a:ea typeface="Times New Roman"/>
              <a:cs typeface="Times New Roman"/>
              <a:sym typeface="Times New Roman"/>
            </a:endParaRPr>
          </a:p>
          <a:p>
            <a:pPr indent="-298450" lvl="0" marL="457200" rtl="0" algn="l">
              <a:lnSpc>
                <a:spcPct val="150000"/>
              </a:lnSpc>
              <a:spcBef>
                <a:spcPts val="0"/>
              </a:spcBef>
              <a:spcAft>
                <a:spcPts val="0"/>
              </a:spcAft>
              <a:buClr>
                <a:srgbClr val="61738E"/>
              </a:buClr>
              <a:buSzPts val="1100"/>
              <a:buFont typeface="Times New Roman"/>
              <a:buChar char="❏"/>
            </a:pPr>
            <a:r>
              <a:rPr lang="en-GB" sz="1100">
                <a:solidFill>
                  <a:srgbClr val="61738E"/>
                </a:solidFill>
                <a:highlight>
                  <a:srgbClr val="FAFBFC"/>
                </a:highlight>
                <a:latin typeface="Times New Roman"/>
                <a:ea typeface="Times New Roman"/>
                <a:cs typeface="Times New Roman"/>
                <a:sym typeface="Times New Roman"/>
              </a:rPr>
              <a:t>This attribute is applied to a &lt;td&gt; or &lt;th&gt; element and specifies how many rows the cell should span.</a:t>
            </a:r>
            <a:endParaRPr sz="1100">
              <a:solidFill>
                <a:srgbClr val="61738E"/>
              </a:solidFill>
              <a:highlight>
                <a:srgbClr val="FAFBFC"/>
              </a:highlight>
              <a:latin typeface="Times New Roman"/>
              <a:ea typeface="Times New Roman"/>
              <a:cs typeface="Times New Roman"/>
              <a:sym typeface="Times New Roman"/>
            </a:endParaRPr>
          </a:p>
          <a:p>
            <a:pPr indent="-298450" lvl="0" marL="457200" rtl="0" algn="l">
              <a:lnSpc>
                <a:spcPct val="150000"/>
              </a:lnSpc>
              <a:spcBef>
                <a:spcPts val="0"/>
              </a:spcBef>
              <a:spcAft>
                <a:spcPts val="0"/>
              </a:spcAft>
              <a:buClr>
                <a:srgbClr val="61738E"/>
              </a:buClr>
              <a:buSzPts val="1100"/>
              <a:buFont typeface="Times New Roman"/>
              <a:buChar char="❏"/>
            </a:pPr>
            <a:r>
              <a:rPr lang="en-GB" sz="1100">
                <a:solidFill>
                  <a:srgbClr val="61738E"/>
                </a:solidFill>
                <a:highlight>
                  <a:srgbClr val="FAFBFC"/>
                </a:highlight>
                <a:latin typeface="Times New Roman"/>
                <a:ea typeface="Times New Roman"/>
                <a:cs typeface="Times New Roman"/>
                <a:sym typeface="Times New Roman"/>
              </a:rPr>
              <a:t>This is useful when you want to create a table with rows that have cells that cover multiple rows.</a:t>
            </a:r>
            <a:endParaRPr sz="1100">
              <a:solidFill>
                <a:srgbClr val="61738E"/>
              </a:solidFill>
              <a:highlight>
                <a:srgbClr val="FAFBFC"/>
              </a:highlight>
              <a:latin typeface="Times New Roman"/>
              <a:ea typeface="Times New Roman"/>
              <a:cs typeface="Times New Roman"/>
              <a:sym typeface="Times New Roman"/>
            </a:endParaRPr>
          </a:p>
        </p:txBody>
      </p:sp>
      <p:pic>
        <p:nvPicPr>
          <p:cNvPr id="405" name="Google Shape;405;p53"/>
          <p:cNvPicPr preferRelativeResize="0"/>
          <p:nvPr/>
        </p:nvPicPr>
        <p:blipFill>
          <a:blip r:embed="rId3">
            <a:alphaModFix/>
          </a:blip>
          <a:stretch>
            <a:fillRect/>
          </a:stretch>
        </p:blipFill>
        <p:spPr>
          <a:xfrm>
            <a:off x="151525" y="949950"/>
            <a:ext cx="4279150" cy="3728274"/>
          </a:xfrm>
          <a:prstGeom prst="rect">
            <a:avLst/>
          </a:prstGeom>
          <a:noFill/>
          <a:ln>
            <a:noFill/>
          </a:ln>
        </p:spPr>
      </p:pic>
      <p:pic>
        <p:nvPicPr>
          <p:cNvPr id="406" name="Google Shape;406;p53"/>
          <p:cNvPicPr preferRelativeResize="0"/>
          <p:nvPr/>
        </p:nvPicPr>
        <p:blipFill>
          <a:blip r:embed="rId4">
            <a:alphaModFix/>
          </a:blip>
          <a:stretch>
            <a:fillRect/>
          </a:stretch>
        </p:blipFill>
        <p:spPr>
          <a:xfrm>
            <a:off x="4506250" y="1051400"/>
            <a:ext cx="4416975" cy="16881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sp>
        <p:nvSpPr>
          <p:cNvPr id="411" name="Google Shape;411;p54"/>
          <p:cNvSpPr txBox="1"/>
          <p:nvPr/>
        </p:nvSpPr>
        <p:spPr>
          <a:xfrm>
            <a:off x="151525" y="88050"/>
            <a:ext cx="20703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600" u="sng">
                <a:solidFill>
                  <a:schemeClr val="dk1"/>
                </a:solidFill>
                <a:latin typeface="Times New Roman"/>
                <a:ea typeface="Times New Roman"/>
                <a:cs typeface="Times New Roman"/>
                <a:sym typeface="Times New Roman"/>
              </a:rPr>
              <a:t>TABLE COLSPAN</a:t>
            </a:r>
            <a:endParaRPr b="1" i="1" sz="1600">
              <a:solidFill>
                <a:schemeClr val="accent3"/>
              </a:solidFill>
              <a:latin typeface="Times New Roman"/>
              <a:ea typeface="Times New Roman"/>
              <a:cs typeface="Times New Roman"/>
              <a:sym typeface="Times New Roman"/>
            </a:endParaRPr>
          </a:p>
        </p:txBody>
      </p:sp>
      <p:sp>
        <p:nvSpPr>
          <p:cNvPr id="412" name="Google Shape;412;p54"/>
          <p:cNvSpPr txBox="1"/>
          <p:nvPr/>
        </p:nvSpPr>
        <p:spPr>
          <a:xfrm>
            <a:off x="2100950" y="88050"/>
            <a:ext cx="6640800" cy="861900"/>
          </a:xfrm>
          <a:prstGeom prst="rect">
            <a:avLst/>
          </a:prstGeom>
          <a:noFill/>
          <a:ln>
            <a:noFill/>
          </a:ln>
        </p:spPr>
        <p:txBody>
          <a:bodyPr anchorCtr="0" anchor="t" bIns="91425" lIns="91425" spcFirstLastPara="1" rIns="91425" wrap="square" tIns="91425">
            <a:spAutoFit/>
          </a:bodyPr>
          <a:lstStyle/>
          <a:p>
            <a:pPr indent="-298450" lvl="0" marL="457200" rtl="0" algn="l">
              <a:lnSpc>
                <a:spcPct val="150000"/>
              </a:lnSpc>
              <a:spcBef>
                <a:spcPts val="1000"/>
              </a:spcBef>
              <a:spcAft>
                <a:spcPts val="0"/>
              </a:spcAft>
              <a:buClr>
                <a:srgbClr val="61738E"/>
              </a:buClr>
              <a:buSzPts val="1100"/>
              <a:buFont typeface="Times New Roman"/>
              <a:buChar char="❏"/>
            </a:pPr>
            <a:r>
              <a:rPr lang="en-GB" sz="1100">
                <a:solidFill>
                  <a:srgbClr val="61738E"/>
                </a:solidFill>
                <a:highlight>
                  <a:srgbClr val="FAFBFC"/>
                </a:highlight>
                <a:latin typeface="Times New Roman"/>
                <a:ea typeface="Times New Roman"/>
                <a:cs typeface="Times New Roman"/>
                <a:sym typeface="Times New Roman"/>
              </a:rPr>
              <a:t>In HTML tables, you can use the colspan attribute to make a cell span multiple columns. </a:t>
            </a:r>
            <a:endParaRPr sz="1100">
              <a:solidFill>
                <a:srgbClr val="61738E"/>
              </a:solidFill>
              <a:highlight>
                <a:srgbClr val="FAFBFC"/>
              </a:highlight>
              <a:latin typeface="Times New Roman"/>
              <a:ea typeface="Times New Roman"/>
              <a:cs typeface="Times New Roman"/>
              <a:sym typeface="Times New Roman"/>
            </a:endParaRPr>
          </a:p>
          <a:p>
            <a:pPr indent="-298450" lvl="0" marL="457200" rtl="0" algn="l">
              <a:lnSpc>
                <a:spcPct val="150000"/>
              </a:lnSpc>
              <a:spcBef>
                <a:spcPts val="0"/>
              </a:spcBef>
              <a:spcAft>
                <a:spcPts val="0"/>
              </a:spcAft>
              <a:buClr>
                <a:srgbClr val="61738E"/>
              </a:buClr>
              <a:buSzPts val="1100"/>
              <a:buFont typeface="Times New Roman"/>
              <a:buChar char="❏"/>
            </a:pPr>
            <a:r>
              <a:rPr lang="en-GB" sz="1100">
                <a:solidFill>
                  <a:srgbClr val="61738E"/>
                </a:solidFill>
                <a:highlight>
                  <a:srgbClr val="FAFBFC"/>
                </a:highlight>
                <a:latin typeface="Times New Roman"/>
                <a:ea typeface="Times New Roman"/>
                <a:cs typeface="Times New Roman"/>
                <a:sym typeface="Times New Roman"/>
              </a:rPr>
              <a:t>This attribute is applied to a &lt;td&gt; or &lt;th&gt; element and specifies how many columns the cell should span. </a:t>
            </a:r>
            <a:endParaRPr sz="1100">
              <a:solidFill>
                <a:srgbClr val="61738E"/>
              </a:solidFill>
              <a:highlight>
                <a:srgbClr val="FAFBFC"/>
              </a:highlight>
              <a:latin typeface="Times New Roman"/>
              <a:ea typeface="Times New Roman"/>
              <a:cs typeface="Times New Roman"/>
              <a:sym typeface="Times New Roman"/>
            </a:endParaRPr>
          </a:p>
          <a:p>
            <a:pPr indent="-298450" lvl="0" marL="457200" rtl="0" algn="l">
              <a:lnSpc>
                <a:spcPct val="150000"/>
              </a:lnSpc>
              <a:spcBef>
                <a:spcPts val="0"/>
              </a:spcBef>
              <a:spcAft>
                <a:spcPts val="0"/>
              </a:spcAft>
              <a:buClr>
                <a:srgbClr val="61738E"/>
              </a:buClr>
              <a:buSzPts val="1100"/>
              <a:buFont typeface="Times New Roman"/>
              <a:buChar char="❏"/>
            </a:pPr>
            <a:r>
              <a:rPr lang="en-GB" sz="1100">
                <a:solidFill>
                  <a:srgbClr val="61738E"/>
                </a:solidFill>
                <a:highlight>
                  <a:srgbClr val="FAFBFC"/>
                </a:highlight>
                <a:latin typeface="Times New Roman"/>
                <a:ea typeface="Times New Roman"/>
                <a:cs typeface="Times New Roman"/>
                <a:sym typeface="Times New Roman"/>
              </a:rPr>
              <a:t>This is useful when you want to create a table with cells that cover multiple columns</a:t>
            </a:r>
            <a:endParaRPr sz="1100">
              <a:solidFill>
                <a:srgbClr val="61738E"/>
              </a:solidFill>
              <a:highlight>
                <a:srgbClr val="FAFBFC"/>
              </a:highlight>
              <a:latin typeface="Times New Roman"/>
              <a:ea typeface="Times New Roman"/>
              <a:cs typeface="Times New Roman"/>
              <a:sym typeface="Times New Roman"/>
            </a:endParaRPr>
          </a:p>
        </p:txBody>
      </p:sp>
      <p:pic>
        <p:nvPicPr>
          <p:cNvPr id="413" name="Google Shape;413;p54"/>
          <p:cNvPicPr preferRelativeResize="0"/>
          <p:nvPr/>
        </p:nvPicPr>
        <p:blipFill>
          <a:blip r:embed="rId3">
            <a:alphaModFix/>
          </a:blip>
          <a:stretch>
            <a:fillRect/>
          </a:stretch>
        </p:blipFill>
        <p:spPr>
          <a:xfrm>
            <a:off x="152400" y="1102350"/>
            <a:ext cx="3680674" cy="3511851"/>
          </a:xfrm>
          <a:prstGeom prst="rect">
            <a:avLst/>
          </a:prstGeom>
          <a:noFill/>
          <a:ln>
            <a:noFill/>
          </a:ln>
        </p:spPr>
      </p:pic>
      <p:pic>
        <p:nvPicPr>
          <p:cNvPr id="414" name="Google Shape;414;p54"/>
          <p:cNvPicPr preferRelativeResize="0"/>
          <p:nvPr/>
        </p:nvPicPr>
        <p:blipFill>
          <a:blip r:embed="rId4">
            <a:alphaModFix/>
          </a:blip>
          <a:stretch>
            <a:fillRect/>
          </a:stretch>
        </p:blipFill>
        <p:spPr>
          <a:xfrm>
            <a:off x="3961150" y="1102350"/>
            <a:ext cx="5058126" cy="166545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pic>
        <p:nvPicPr>
          <p:cNvPr id="419" name="Google Shape;419;p55"/>
          <p:cNvPicPr preferRelativeResize="0"/>
          <p:nvPr/>
        </p:nvPicPr>
        <p:blipFill>
          <a:blip r:embed="rId3">
            <a:alphaModFix/>
          </a:blip>
          <a:stretch>
            <a:fillRect/>
          </a:stretch>
        </p:blipFill>
        <p:spPr>
          <a:xfrm>
            <a:off x="152400" y="152400"/>
            <a:ext cx="5511633" cy="4838701"/>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sp>
        <p:nvSpPr>
          <p:cNvPr id="424" name="Google Shape;424;p56"/>
          <p:cNvSpPr txBox="1"/>
          <p:nvPr/>
        </p:nvSpPr>
        <p:spPr>
          <a:xfrm>
            <a:off x="152400" y="0"/>
            <a:ext cx="30246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600" u="sng">
                <a:solidFill>
                  <a:schemeClr val="dk1"/>
                </a:solidFill>
                <a:latin typeface="Times New Roman"/>
                <a:ea typeface="Times New Roman"/>
                <a:cs typeface="Times New Roman"/>
                <a:sym typeface="Times New Roman"/>
              </a:rPr>
              <a:t>HTML iframe Tag</a:t>
            </a:r>
            <a:r>
              <a:rPr b="1" lang="en-GB" sz="1600">
                <a:latin typeface="Times New Roman"/>
                <a:ea typeface="Times New Roman"/>
                <a:cs typeface="Times New Roman"/>
                <a:sym typeface="Times New Roman"/>
              </a:rPr>
              <a:t>:</a:t>
            </a:r>
            <a:endParaRPr b="1" sz="1600">
              <a:latin typeface="Times New Roman"/>
              <a:ea typeface="Times New Roman"/>
              <a:cs typeface="Times New Roman"/>
              <a:sym typeface="Times New Roman"/>
            </a:endParaRPr>
          </a:p>
        </p:txBody>
      </p:sp>
      <p:sp>
        <p:nvSpPr>
          <p:cNvPr id="425" name="Google Shape;425;p56"/>
          <p:cNvSpPr txBox="1"/>
          <p:nvPr/>
        </p:nvSpPr>
        <p:spPr>
          <a:xfrm>
            <a:off x="152400" y="369750"/>
            <a:ext cx="7731000" cy="1369800"/>
          </a:xfrm>
          <a:prstGeom prst="rect">
            <a:avLst/>
          </a:prstGeom>
          <a:noFill/>
          <a:ln>
            <a:noFill/>
          </a:ln>
        </p:spPr>
        <p:txBody>
          <a:bodyPr anchorCtr="0" anchor="t" bIns="91425" lIns="91425" spcFirstLastPara="1" rIns="91425" wrap="square" tIns="91425">
            <a:spAutoFit/>
          </a:bodyPr>
          <a:lstStyle/>
          <a:p>
            <a:pPr indent="-298450" lvl="0" marL="457200" rtl="0" algn="l">
              <a:lnSpc>
                <a:spcPct val="150000"/>
              </a:lnSpc>
              <a:spcBef>
                <a:spcPts val="1000"/>
              </a:spcBef>
              <a:spcAft>
                <a:spcPts val="0"/>
              </a:spcAft>
              <a:buClr>
                <a:srgbClr val="61738E"/>
              </a:buClr>
              <a:buSzPts val="1100"/>
              <a:buFont typeface="Times New Roman"/>
              <a:buAutoNum type="arabicPeriod"/>
            </a:pPr>
            <a:r>
              <a:rPr lang="en-GB" sz="1100">
                <a:solidFill>
                  <a:srgbClr val="61738E"/>
                </a:solidFill>
                <a:highlight>
                  <a:srgbClr val="FAFBFC"/>
                </a:highlight>
                <a:latin typeface="Times New Roman"/>
                <a:ea typeface="Times New Roman"/>
                <a:cs typeface="Times New Roman"/>
                <a:sym typeface="Times New Roman"/>
              </a:rPr>
              <a:t>The HTML &lt;iframe&gt; tag specifies an</a:t>
            </a:r>
            <a:r>
              <a:rPr b="1" lang="en-GB" sz="1100">
                <a:solidFill>
                  <a:srgbClr val="61738E"/>
                </a:solidFill>
                <a:highlight>
                  <a:srgbClr val="FAFBFC"/>
                </a:highlight>
                <a:latin typeface="Times New Roman"/>
                <a:ea typeface="Times New Roman"/>
                <a:cs typeface="Times New Roman"/>
                <a:sym typeface="Times New Roman"/>
              </a:rPr>
              <a:t> inline frame</a:t>
            </a:r>
            <a:r>
              <a:rPr lang="en-GB" sz="1100">
                <a:solidFill>
                  <a:srgbClr val="61738E"/>
                </a:solidFill>
                <a:highlight>
                  <a:srgbClr val="FAFBFC"/>
                </a:highlight>
                <a:latin typeface="Times New Roman"/>
                <a:ea typeface="Times New Roman"/>
                <a:cs typeface="Times New Roman"/>
                <a:sym typeface="Times New Roman"/>
              </a:rPr>
              <a:t>.</a:t>
            </a:r>
            <a:endParaRPr sz="1100">
              <a:solidFill>
                <a:srgbClr val="61738E"/>
              </a:solidFill>
              <a:highlight>
                <a:srgbClr val="FAFBFC"/>
              </a:highlight>
              <a:latin typeface="Times New Roman"/>
              <a:ea typeface="Times New Roman"/>
              <a:cs typeface="Times New Roman"/>
              <a:sym typeface="Times New Roman"/>
            </a:endParaRPr>
          </a:p>
          <a:p>
            <a:pPr indent="-298450" lvl="0" marL="457200" rtl="0" algn="l">
              <a:lnSpc>
                <a:spcPct val="150000"/>
              </a:lnSpc>
              <a:spcBef>
                <a:spcPts val="0"/>
              </a:spcBef>
              <a:spcAft>
                <a:spcPts val="0"/>
              </a:spcAft>
              <a:buClr>
                <a:srgbClr val="61738E"/>
              </a:buClr>
              <a:buSzPts val="1100"/>
              <a:buFont typeface="Times New Roman"/>
              <a:buAutoNum type="arabicPeriod"/>
            </a:pPr>
            <a:r>
              <a:rPr lang="en-GB" sz="1100">
                <a:solidFill>
                  <a:srgbClr val="61738E"/>
                </a:solidFill>
                <a:highlight>
                  <a:srgbClr val="FAFBFC"/>
                </a:highlight>
                <a:latin typeface="Times New Roman"/>
                <a:ea typeface="Times New Roman"/>
                <a:cs typeface="Times New Roman"/>
                <a:sym typeface="Times New Roman"/>
              </a:rPr>
              <a:t>It is used to</a:t>
            </a:r>
            <a:r>
              <a:rPr b="1" lang="en-GB" sz="1100">
                <a:solidFill>
                  <a:srgbClr val="61738E"/>
                </a:solidFill>
                <a:highlight>
                  <a:srgbClr val="FAFBFC"/>
                </a:highlight>
                <a:latin typeface="Times New Roman"/>
                <a:ea typeface="Times New Roman"/>
                <a:cs typeface="Times New Roman"/>
                <a:sym typeface="Times New Roman"/>
              </a:rPr>
              <a:t> embed another HTML document or web page within the current web page</a:t>
            </a:r>
            <a:r>
              <a:rPr lang="en-GB" sz="1100">
                <a:solidFill>
                  <a:srgbClr val="61738E"/>
                </a:solidFill>
                <a:highlight>
                  <a:srgbClr val="FAFBFC"/>
                </a:highlight>
                <a:latin typeface="Times New Roman"/>
                <a:ea typeface="Times New Roman"/>
                <a:cs typeface="Times New Roman"/>
                <a:sym typeface="Times New Roman"/>
              </a:rPr>
              <a:t>.</a:t>
            </a:r>
            <a:endParaRPr sz="1100">
              <a:solidFill>
                <a:srgbClr val="61738E"/>
              </a:solidFill>
              <a:highlight>
                <a:srgbClr val="FAFBFC"/>
              </a:highlight>
              <a:latin typeface="Times New Roman"/>
              <a:ea typeface="Times New Roman"/>
              <a:cs typeface="Times New Roman"/>
              <a:sym typeface="Times New Roman"/>
            </a:endParaRPr>
          </a:p>
          <a:p>
            <a:pPr indent="-298450" lvl="0" marL="457200" rtl="0" algn="l">
              <a:lnSpc>
                <a:spcPct val="150000"/>
              </a:lnSpc>
              <a:spcBef>
                <a:spcPts val="0"/>
              </a:spcBef>
              <a:spcAft>
                <a:spcPts val="0"/>
              </a:spcAft>
              <a:buClr>
                <a:srgbClr val="61738E"/>
              </a:buClr>
              <a:buSzPts val="1100"/>
              <a:buFont typeface="Times New Roman"/>
              <a:buAutoNum type="arabicPeriod"/>
            </a:pPr>
            <a:r>
              <a:rPr lang="en-GB" sz="1100">
                <a:solidFill>
                  <a:srgbClr val="61738E"/>
                </a:solidFill>
                <a:highlight>
                  <a:srgbClr val="FAFBFC"/>
                </a:highlight>
                <a:latin typeface="Times New Roman"/>
                <a:ea typeface="Times New Roman"/>
                <a:cs typeface="Times New Roman"/>
                <a:sym typeface="Times New Roman"/>
              </a:rPr>
              <a:t>It allows you to display content from another source, such as an </a:t>
            </a:r>
            <a:r>
              <a:rPr b="1" lang="en-GB" sz="1100">
                <a:solidFill>
                  <a:srgbClr val="61738E"/>
                </a:solidFill>
                <a:highlight>
                  <a:srgbClr val="FAFBFC"/>
                </a:highlight>
                <a:latin typeface="Times New Roman"/>
                <a:ea typeface="Times New Roman"/>
                <a:cs typeface="Times New Roman"/>
                <a:sym typeface="Times New Roman"/>
              </a:rPr>
              <a:t>external website, video, map, or document,</a:t>
            </a:r>
            <a:r>
              <a:rPr lang="en-GB" sz="1100">
                <a:solidFill>
                  <a:srgbClr val="61738E"/>
                </a:solidFill>
                <a:highlight>
                  <a:srgbClr val="FAFBFC"/>
                </a:highlight>
                <a:latin typeface="Times New Roman"/>
                <a:ea typeface="Times New Roman"/>
                <a:cs typeface="Times New Roman"/>
                <a:sym typeface="Times New Roman"/>
              </a:rPr>
              <a:t> directly within your web page. </a:t>
            </a:r>
            <a:endParaRPr sz="1100">
              <a:solidFill>
                <a:srgbClr val="61738E"/>
              </a:solidFill>
              <a:highlight>
                <a:srgbClr val="FAFBFC"/>
              </a:highlight>
              <a:latin typeface="Times New Roman"/>
              <a:ea typeface="Times New Roman"/>
              <a:cs typeface="Times New Roman"/>
              <a:sym typeface="Times New Roman"/>
            </a:endParaRPr>
          </a:p>
          <a:p>
            <a:pPr indent="-298450" lvl="0" marL="457200" rtl="0" algn="l">
              <a:lnSpc>
                <a:spcPct val="150000"/>
              </a:lnSpc>
              <a:spcBef>
                <a:spcPts val="0"/>
              </a:spcBef>
              <a:spcAft>
                <a:spcPts val="0"/>
              </a:spcAft>
              <a:buClr>
                <a:srgbClr val="61738E"/>
              </a:buClr>
              <a:buSzPts val="1100"/>
              <a:buFont typeface="Times New Roman"/>
              <a:buAutoNum type="arabicPeriod"/>
            </a:pPr>
            <a:r>
              <a:rPr lang="en-GB" sz="1100">
                <a:solidFill>
                  <a:srgbClr val="61738E"/>
                </a:solidFill>
                <a:highlight>
                  <a:srgbClr val="FAFBFC"/>
                </a:highlight>
                <a:latin typeface="Times New Roman"/>
                <a:ea typeface="Times New Roman"/>
                <a:cs typeface="Times New Roman"/>
                <a:sym typeface="Times New Roman"/>
              </a:rPr>
              <a:t>Here's an example of how to use the &lt;iframe&gt; element:</a:t>
            </a:r>
            <a:endParaRPr b="1" sz="1100">
              <a:solidFill>
                <a:srgbClr val="61738E"/>
              </a:solidFill>
              <a:highlight>
                <a:srgbClr val="FAFBFC"/>
              </a:highlight>
              <a:latin typeface="Times New Roman"/>
              <a:ea typeface="Times New Roman"/>
              <a:cs typeface="Times New Roman"/>
              <a:sym typeface="Times New Roman"/>
            </a:endParaRPr>
          </a:p>
        </p:txBody>
      </p:sp>
      <p:pic>
        <p:nvPicPr>
          <p:cNvPr id="426" name="Google Shape;426;p56"/>
          <p:cNvPicPr preferRelativeResize="0"/>
          <p:nvPr/>
        </p:nvPicPr>
        <p:blipFill>
          <a:blip r:embed="rId3">
            <a:alphaModFix/>
          </a:blip>
          <a:stretch>
            <a:fillRect/>
          </a:stretch>
        </p:blipFill>
        <p:spPr>
          <a:xfrm>
            <a:off x="152400" y="1664825"/>
            <a:ext cx="4801150" cy="3312200"/>
          </a:xfrm>
          <a:prstGeom prst="rect">
            <a:avLst/>
          </a:prstGeom>
          <a:noFill/>
          <a:ln>
            <a:noFill/>
          </a:ln>
        </p:spPr>
      </p:pic>
      <p:pic>
        <p:nvPicPr>
          <p:cNvPr id="427" name="Google Shape;427;p56"/>
          <p:cNvPicPr preferRelativeResize="0"/>
          <p:nvPr/>
        </p:nvPicPr>
        <p:blipFill>
          <a:blip r:embed="rId4">
            <a:alphaModFix/>
          </a:blip>
          <a:stretch>
            <a:fillRect/>
          </a:stretch>
        </p:blipFill>
        <p:spPr>
          <a:xfrm>
            <a:off x="5105950" y="1891950"/>
            <a:ext cx="3589206" cy="3099150"/>
          </a:xfrm>
          <a:prstGeom prst="rect">
            <a:avLst/>
          </a:prstGeom>
          <a:noFill/>
          <a:ln>
            <a:noFill/>
          </a:ln>
        </p:spPr>
      </p:pic>
      <p:sp>
        <p:nvSpPr>
          <p:cNvPr id="428" name="Google Shape;428;p56"/>
          <p:cNvSpPr txBox="1"/>
          <p:nvPr/>
        </p:nvSpPr>
        <p:spPr>
          <a:xfrm>
            <a:off x="5053450" y="1233725"/>
            <a:ext cx="30246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600" u="sng">
                <a:solidFill>
                  <a:schemeClr val="dk1"/>
                </a:solidFill>
                <a:latin typeface="Times New Roman"/>
                <a:ea typeface="Times New Roman"/>
                <a:cs typeface="Times New Roman"/>
                <a:sym typeface="Times New Roman"/>
              </a:rPr>
              <a:t>OUTPUT:</a:t>
            </a:r>
            <a:endParaRPr b="1" sz="1600">
              <a:latin typeface="Times New Roman"/>
              <a:ea typeface="Times New Roman"/>
              <a:cs typeface="Times New Roman"/>
              <a:sym typeface="Times New Roman"/>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 name="Shape 432"/>
        <p:cNvGrpSpPr/>
        <p:nvPr/>
      </p:nvGrpSpPr>
      <p:grpSpPr>
        <a:xfrm>
          <a:off x="0" y="0"/>
          <a:ext cx="0" cy="0"/>
          <a:chOff x="0" y="0"/>
          <a:chExt cx="0" cy="0"/>
        </a:xfrm>
      </p:grpSpPr>
      <p:sp>
        <p:nvSpPr>
          <p:cNvPr id="433" name="Google Shape;433;p57"/>
          <p:cNvSpPr txBox="1"/>
          <p:nvPr/>
        </p:nvSpPr>
        <p:spPr>
          <a:xfrm>
            <a:off x="-11550" y="-53350"/>
            <a:ext cx="56664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600" u="sng">
                <a:solidFill>
                  <a:schemeClr val="dk1"/>
                </a:solidFill>
                <a:latin typeface="Times New Roman"/>
                <a:ea typeface="Times New Roman"/>
                <a:cs typeface="Times New Roman"/>
                <a:sym typeface="Times New Roman"/>
              </a:rPr>
              <a:t>Three Primary ways to apply </a:t>
            </a:r>
            <a:r>
              <a:rPr b="1" i="1" lang="en-GB" sz="1600" u="sng">
                <a:solidFill>
                  <a:srgbClr val="188038"/>
                </a:solidFill>
                <a:latin typeface="Times New Roman"/>
                <a:ea typeface="Times New Roman"/>
                <a:cs typeface="Times New Roman"/>
                <a:sym typeface="Times New Roman"/>
              </a:rPr>
              <a:t>CSS to HTML DOCUMENTS</a:t>
            </a:r>
            <a:r>
              <a:rPr b="1" lang="en-GB" sz="1600">
                <a:latin typeface="Times New Roman"/>
                <a:ea typeface="Times New Roman"/>
                <a:cs typeface="Times New Roman"/>
                <a:sym typeface="Times New Roman"/>
              </a:rPr>
              <a:t>:</a:t>
            </a:r>
            <a:endParaRPr b="1" sz="1600">
              <a:latin typeface="Times New Roman"/>
              <a:ea typeface="Times New Roman"/>
              <a:cs typeface="Times New Roman"/>
              <a:sym typeface="Times New Roman"/>
            </a:endParaRPr>
          </a:p>
        </p:txBody>
      </p:sp>
      <p:sp>
        <p:nvSpPr>
          <p:cNvPr id="434" name="Google Shape;434;p57"/>
          <p:cNvSpPr txBox="1"/>
          <p:nvPr/>
        </p:nvSpPr>
        <p:spPr>
          <a:xfrm>
            <a:off x="226225" y="313725"/>
            <a:ext cx="3585600" cy="923400"/>
          </a:xfrm>
          <a:prstGeom prst="rect">
            <a:avLst/>
          </a:prstGeom>
          <a:noFill/>
          <a:ln>
            <a:noFill/>
          </a:ln>
        </p:spPr>
        <p:txBody>
          <a:bodyPr anchorCtr="0" anchor="t" bIns="91425" lIns="91425" spcFirstLastPara="1" rIns="91425" wrap="square" tIns="91425">
            <a:spAutoFit/>
          </a:bodyPr>
          <a:lstStyle/>
          <a:p>
            <a:pPr indent="-304800" lvl="0" marL="457200" rtl="0" algn="l">
              <a:lnSpc>
                <a:spcPct val="150000"/>
              </a:lnSpc>
              <a:spcBef>
                <a:spcPts val="0"/>
              </a:spcBef>
              <a:spcAft>
                <a:spcPts val="0"/>
              </a:spcAft>
              <a:buSzPts val="1200"/>
              <a:buFont typeface="Times New Roman"/>
              <a:buChar char="❏"/>
            </a:pPr>
            <a:r>
              <a:rPr lang="en-GB" sz="1200">
                <a:latin typeface="Times New Roman"/>
                <a:ea typeface="Times New Roman"/>
                <a:cs typeface="Times New Roman"/>
                <a:sym typeface="Times New Roman"/>
              </a:rPr>
              <a:t>Inline CSS</a:t>
            </a:r>
            <a:endParaRPr sz="1200">
              <a:latin typeface="Times New Roman"/>
              <a:ea typeface="Times New Roman"/>
              <a:cs typeface="Times New Roman"/>
              <a:sym typeface="Times New Roman"/>
            </a:endParaRPr>
          </a:p>
          <a:p>
            <a:pPr indent="-304800" lvl="0" marL="457200" rtl="0" algn="l">
              <a:lnSpc>
                <a:spcPct val="150000"/>
              </a:lnSpc>
              <a:spcBef>
                <a:spcPts val="0"/>
              </a:spcBef>
              <a:spcAft>
                <a:spcPts val="0"/>
              </a:spcAft>
              <a:buSzPts val="1200"/>
              <a:buFont typeface="Times New Roman"/>
              <a:buChar char="❏"/>
            </a:pPr>
            <a:r>
              <a:rPr lang="en-GB" sz="1200">
                <a:latin typeface="Times New Roman"/>
                <a:ea typeface="Times New Roman"/>
                <a:cs typeface="Times New Roman"/>
                <a:sym typeface="Times New Roman"/>
              </a:rPr>
              <a:t>Internal CSS</a:t>
            </a:r>
            <a:endParaRPr sz="1200">
              <a:latin typeface="Times New Roman"/>
              <a:ea typeface="Times New Roman"/>
              <a:cs typeface="Times New Roman"/>
              <a:sym typeface="Times New Roman"/>
            </a:endParaRPr>
          </a:p>
          <a:p>
            <a:pPr indent="-304800" lvl="0" marL="457200" rtl="0" algn="l">
              <a:lnSpc>
                <a:spcPct val="150000"/>
              </a:lnSpc>
              <a:spcBef>
                <a:spcPts val="0"/>
              </a:spcBef>
              <a:spcAft>
                <a:spcPts val="0"/>
              </a:spcAft>
              <a:buSzPts val="1200"/>
              <a:buFont typeface="Times New Roman"/>
              <a:buChar char="❏"/>
            </a:pPr>
            <a:r>
              <a:rPr lang="en-GB" sz="1200">
                <a:latin typeface="Times New Roman"/>
                <a:ea typeface="Times New Roman"/>
                <a:cs typeface="Times New Roman"/>
                <a:sym typeface="Times New Roman"/>
              </a:rPr>
              <a:t>External CSS.</a:t>
            </a:r>
            <a:endParaRPr sz="1200">
              <a:latin typeface="Times New Roman"/>
              <a:ea typeface="Times New Roman"/>
              <a:cs typeface="Times New Roman"/>
              <a:sym typeface="Times New Roman"/>
            </a:endParaRPr>
          </a:p>
        </p:txBody>
      </p:sp>
      <p:sp>
        <p:nvSpPr>
          <p:cNvPr id="435" name="Google Shape;435;p57"/>
          <p:cNvSpPr txBox="1"/>
          <p:nvPr/>
        </p:nvSpPr>
        <p:spPr>
          <a:xfrm>
            <a:off x="-64875" y="1173100"/>
            <a:ext cx="4335600" cy="2134800"/>
          </a:xfrm>
          <a:prstGeom prst="rect">
            <a:avLst/>
          </a:prstGeom>
          <a:noFill/>
          <a:ln>
            <a:noFill/>
          </a:ln>
        </p:spPr>
        <p:txBody>
          <a:bodyPr anchorCtr="0" anchor="t" bIns="91425" lIns="91425" spcFirstLastPara="1" rIns="91425" wrap="square" tIns="91425">
            <a:spAutoFit/>
          </a:bodyPr>
          <a:lstStyle/>
          <a:p>
            <a:pPr indent="0" lvl="0" marL="457200" rtl="0" algn="l">
              <a:lnSpc>
                <a:spcPct val="115000"/>
              </a:lnSpc>
              <a:spcBef>
                <a:spcPts val="0"/>
              </a:spcBef>
              <a:spcAft>
                <a:spcPts val="0"/>
              </a:spcAft>
              <a:buNone/>
            </a:pPr>
            <a:r>
              <a:rPr b="1" lang="en-GB" u="sng">
                <a:latin typeface="Times New Roman"/>
                <a:ea typeface="Times New Roman"/>
                <a:cs typeface="Times New Roman"/>
                <a:sym typeface="Times New Roman"/>
              </a:rPr>
              <a:t>Inline CSS:</a:t>
            </a:r>
            <a:endParaRPr b="1" u="sng">
              <a:latin typeface="Times New Roman"/>
              <a:ea typeface="Times New Roman"/>
              <a:cs typeface="Times New Roman"/>
              <a:sym typeface="Times New Roman"/>
            </a:endParaRPr>
          </a:p>
          <a:p>
            <a:pPr indent="-317500" lvl="0" marL="457200" rtl="0" algn="l">
              <a:lnSpc>
                <a:spcPct val="115000"/>
              </a:lnSpc>
              <a:spcBef>
                <a:spcPts val="0"/>
              </a:spcBef>
              <a:spcAft>
                <a:spcPts val="0"/>
              </a:spcAft>
              <a:buSzPts val="1400"/>
              <a:buFont typeface="Times New Roman"/>
              <a:buChar char="❏"/>
            </a:pPr>
            <a:r>
              <a:rPr lang="en-GB">
                <a:latin typeface="Times New Roman"/>
                <a:ea typeface="Times New Roman"/>
                <a:cs typeface="Times New Roman"/>
                <a:sym typeface="Times New Roman"/>
              </a:rPr>
              <a:t>Inline CSS is applied directly to individual HTML elements using the style attribute within the HTML tag.</a:t>
            </a:r>
            <a:endParaRPr>
              <a:latin typeface="Times New Roman"/>
              <a:ea typeface="Times New Roman"/>
              <a:cs typeface="Times New Roman"/>
              <a:sym typeface="Times New Roman"/>
            </a:endParaRPr>
          </a:p>
          <a:p>
            <a:pPr indent="-317500" lvl="0" marL="457200" rtl="0" algn="l">
              <a:lnSpc>
                <a:spcPct val="115000"/>
              </a:lnSpc>
              <a:spcBef>
                <a:spcPts val="0"/>
              </a:spcBef>
              <a:spcAft>
                <a:spcPts val="0"/>
              </a:spcAft>
              <a:buSzPts val="1400"/>
              <a:buFont typeface="Times New Roman"/>
              <a:buChar char="❏"/>
            </a:pPr>
            <a:r>
              <a:rPr lang="en-GB">
                <a:latin typeface="Times New Roman"/>
                <a:ea typeface="Times New Roman"/>
                <a:cs typeface="Times New Roman"/>
                <a:sym typeface="Times New Roman"/>
              </a:rPr>
              <a:t>Inline CSS is useful for making quick, specific style changes to individual elements but is generally not recommended for larger-scale styling.</a:t>
            </a:r>
            <a:endParaRPr>
              <a:latin typeface="Times New Roman"/>
              <a:ea typeface="Times New Roman"/>
              <a:cs typeface="Times New Roman"/>
              <a:sym typeface="Times New Roman"/>
            </a:endParaRPr>
          </a:p>
          <a:p>
            <a:pPr indent="-317500" lvl="0" marL="457200" rtl="0" algn="l">
              <a:lnSpc>
                <a:spcPct val="115000"/>
              </a:lnSpc>
              <a:spcBef>
                <a:spcPts val="0"/>
              </a:spcBef>
              <a:spcAft>
                <a:spcPts val="0"/>
              </a:spcAft>
              <a:buSzPts val="1400"/>
              <a:buFont typeface="Times New Roman"/>
              <a:buChar char="❏"/>
            </a:pPr>
            <a:r>
              <a:rPr lang="en-GB">
                <a:latin typeface="Times New Roman"/>
                <a:ea typeface="Times New Roman"/>
                <a:cs typeface="Times New Roman"/>
                <a:sym typeface="Times New Roman"/>
              </a:rPr>
              <a:t>Example of Inline CSS:</a:t>
            </a:r>
            <a:endParaRPr>
              <a:latin typeface="Times New Roman"/>
              <a:ea typeface="Times New Roman"/>
              <a:cs typeface="Times New Roman"/>
              <a:sym typeface="Times New Roman"/>
            </a:endParaRPr>
          </a:p>
        </p:txBody>
      </p:sp>
      <p:sp>
        <p:nvSpPr>
          <p:cNvPr id="436" name="Google Shape;436;p57"/>
          <p:cNvSpPr txBox="1"/>
          <p:nvPr/>
        </p:nvSpPr>
        <p:spPr>
          <a:xfrm>
            <a:off x="103700" y="3307900"/>
            <a:ext cx="4167000" cy="1316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050">
                <a:solidFill>
                  <a:srgbClr val="FFFFFF"/>
                </a:solidFill>
                <a:highlight>
                  <a:schemeClr val="dk1"/>
                </a:highlight>
                <a:latin typeface="Courier New"/>
                <a:ea typeface="Courier New"/>
                <a:cs typeface="Courier New"/>
                <a:sym typeface="Courier New"/>
              </a:rPr>
              <a:t>&lt;h1 </a:t>
            </a:r>
            <a:r>
              <a:rPr lang="en-GB" sz="1050">
                <a:solidFill>
                  <a:srgbClr val="DF3079"/>
                </a:solidFill>
                <a:highlight>
                  <a:schemeClr val="dk1"/>
                </a:highlight>
                <a:latin typeface="Courier New"/>
                <a:ea typeface="Courier New"/>
                <a:cs typeface="Courier New"/>
                <a:sym typeface="Courier New"/>
              </a:rPr>
              <a:t>style</a:t>
            </a:r>
            <a:r>
              <a:rPr lang="en-GB" sz="1050">
                <a:solidFill>
                  <a:srgbClr val="FFFFFF"/>
                </a:solidFill>
                <a:highlight>
                  <a:schemeClr val="dk1"/>
                </a:highlight>
                <a:latin typeface="Courier New"/>
                <a:ea typeface="Courier New"/>
                <a:cs typeface="Courier New"/>
                <a:sym typeface="Courier New"/>
              </a:rPr>
              <a:t>=</a:t>
            </a:r>
            <a:r>
              <a:rPr lang="en-GB" sz="1050">
                <a:solidFill>
                  <a:srgbClr val="00A67D"/>
                </a:solidFill>
                <a:highlight>
                  <a:schemeClr val="dk1"/>
                </a:highlight>
                <a:latin typeface="Courier New"/>
                <a:ea typeface="Courier New"/>
                <a:cs typeface="Courier New"/>
                <a:sym typeface="Courier New"/>
              </a:rPr>
              <a:t>"color: blue; font-size: 24px;"</a:t>
            </a:r>
            <a:r>
              <a:rPr lang="en-GB" sz="1050">
                <a:solidFill>
                  <a:srgbClr val="FFFFFF"/>
                </a:solidFill>
                <a:highlight>
                  <a:schemeClr val="dk1"/>
                </a:highlight>
                <a:latin typeface="Courier New"/>
                <a:ea typeface="Courier New"/>
                <a:cs typeface="Courier New"/>
                <a:sym typeface="Courier New"/>
              </a:rPr>
              <a:t>&gt;</a:t>
            </a:r>
            <a:endParaRPr sz="1050">
              <a:solidFill>
                <a:srgbClr val="FFFFFF"/>
              </a:solidFill>
              <a:highlight>
                <a:schemeClr val="dk1"/>
              </a:highlight>
              <a:latin typeface="Courier New"/>
              <a:ea typeface="Courier New"/>
              <a:cs typeface="Courier New"/>
              <a:sym typeface="Courier New"/>
            </a:endParaRPr>
          </a:p>
          <a:p>
            <a:pPr indent="0" lvl="0" marL="0" rtl="0" algn="l">
              <a:spcBef>
                <a:spcPts val="0"/>
              </a:spcBef>
              <a:spcAft>
                <a:spcPts val="0"/>
              </a:spcAft>
              <a:buNone/>
            </a:pPr>
            <a:r>
              <a:rPr lang="en-GB" sz="1050">
                <a:solidFill>
                  <a:srgbClr val="FFFFFF"/>
                </a:solidFill>
                <a:highlight>
                  <a:schemeClr val="dk1"/>
                </a:highlight>
                <a:latin typeface="Courier New"/>
                <a:ea typeface="Courier New"/>
                <a:cs typeface="Courier New"/>
                <a:sym typeface="Courier New"/>
              </a:rPr>
              <a:t> This is a heading with inline CSS</a:t>
            </a:r>
            <a:endParaRPr sz="1050">
              <a:solidFill>
                <a:srgbClr val="FFFFFF"/>
              </a:solidFill>
              <a:highlight>
                <a:schemeClr val="dk1"/>
              </a:highlight>
              <a:latin typeface="Courier New"/>
              <a:ea typeface="Courier New"/>
              <a:cs typeface="Courier New"/>
              <a:sym typeface="Courier New"/>
            </a:endParaRPr>
          </a:p>
          <a:p>
            <a:pPr indent="0" lvl="0" marL="0" rtl="0" algn="l">
              <a:spcBef>
                <a:spcPts val="0"/>
              </a:spcBef>
              <a:spcAft>
                <a:spcPts val="0"/>
              </a:spcAft>
              <a:buNone/>
            </a:pPr>
            <a:r>
              <a:rPr lang="en-GB" sz="1050">
                <a:solidFill>
                  <a:srgbClr val="FFFFFF"/>
                </a:solidFill>
                <a:highlight>
                  <a:schemeClr val="dk1"/>
                </a:highlight>
                <a:latin typeface="Courier New"/>
                <a:ea typeface="Courier New"/>
                <a:cs typeface="Courier New"/>
                <a:sym typeface="Courier New"/>
              </a:rPr>
              <a:t>&lt;/h1&gt; </a:t>
            </a:r>
            <a:endParaRPr sz="1050">
              <a:solidFill>
                <a:srgbClr val="FFFFFF"/>
              </a:solidFill>
              <a:highlight>
                <a:schemeClr val="dk1"/>
              </a:highlight>
              <a:latin typeface="Courier New"/>
              <a:ea typeface="Courier New"/>
              <a:cs typeface="Courier New"/>
              <a:sym typeface="Courier New"/>
            </a:endParaRPr>
          </a:p>
          <a:p>
            <a:pPr indent="0" lvl="0" marL="0" rtl="0" algn="l">
              <a:spcBef>
                <a:spcPts val="0"/>
              </a:spcBef>
              <a:spcAft>
                <a:spcPts val="0"/>
              </a:spcAft>
              <a:buNone/>
            </a:pPr>
            <a:r>
              <a:t/>
            </a:r>
            <a:endParaRPr sz="1050">
              <a:solidFill>
                <a:srgbClr val="FFFFFF"/>
              </a:solidFill>
              <a:highlight>
                <a:schemeClr val="dk1"/>
              </a:highlight>
              <a:latin typeface="Courier New"/>
              <a:ea typeface="Courier New"/>
              <a:cs typeface="Courier New"/>
              <a:sym typeface="Courier New"/>
            </a:endParaRPr>
          </a:p>
          <a:p>
            <a:pPr indent="0" lvl="0" marL="0" rtl="0" algn="l">
              <a:spcBef>
                <a:spcPts val="0"/>
              </a:spcBef>
              <a:spcAft>
                <a:spcPts val="0"/>
              </a:spcAft>
              <a:buNone/>
            </a:pPr>
            <a:r>
              <a:rPr lang="en-GB" sz="1050">
                <a:solidFill>
                  <a:srgbClr val="FFFFFF"/>
                </a:solidFill>
                <a:highlight>
                  <a:schemeClr val="dk1"/>
                </a:highlight>
                <a:latin typeface="Courier New"/>
                <a:ea typeface="Courier New"/>
                <a:cs typeface="Courier New"/>
                <a:sym typeface="Courier New"/>
              </a:rPr>
              <a:t>&lt;p </a:t>
            </a:r>
            <a:r>
              <a:rPr lang="en-GB" sz="1050">
                <a:solidFill>
                  <a:srgbClr val="DF3079"/>
                </a:solidFill>
                <a:highlight>
                  <a:schemeClr val="dk1"/>
                </a:highlight>
                <a:latin typeface="Courier New"/>
                <a:ea typeface="Courier New"/>
                <a:cs typeface="Courier New"/>
                <a:sym typeface="Courier New"/>
              </a:rPr>
              <a:t>style</a:t>
            </a:r>
            <a:r>
              <a:rPr lang="en-GB" sz="1050">
                <a:solidFill>
                  <a:srgbClr val="FFFFFF"/>
                </a:solidFill>
                <a:highlight>
                  <a:schemeClr val="dk1"/>
                </a:highlight>
                <a:latin typeface="Courier New"/>
                <a:ea typeface="Courier New"/>
                <a:cs typeface="Courier New"/>
                <a:sym typeface="Courier New"/>
              </a:rPr>
              <a:t>=</a:t>
            </a:r>
            <a:r>
              <a:rPr lang="en-GB" sz="1050">
                <a:solidFill>
                  <a:srgbClr val="00A67D"/>
                </a:solidFill>
                <a:highlight>
                  <a:schemeClr val="dk1"/>
                </a:highlight>
                <a:latin typeface="Courier New"/>
                <a:ea typeface="Courier New"/>
                <a:cs typeface="Courier New"/>
                <a:sym typeface="Courier New"/>
              </a:rPr>
              <a:t>"color: red;"</a:t>
            </a:r>
            <a:r>
              <a:rPr lang="en-GB" sz="1050">
                <a:solidFill>
                  <a:srgbClr val="FFFFFF"/>
                </a:solidFill>
                <a:highlight>
                  <a:schemeClr val="dk1"/>
                </a:highlight>
                <a:latin typeface="Courier New"/>
                <a:ea typeface="Courier New"/>
                <a:cs typeface="Courier New"/>
                <a:sym typeface="Courier New"/>
              </a:rPr>
              <a:t>&gt;</a:t>
            </a:r>
            <a:endParaRPr sz="1050">
              <a:solidFill>
                <a:srgbClr val="FFFFFF"/>
              </a:solidFill>
              <a:highlight>
                <a:schemeClr val="dk1"/>
              </a:highlight>
              <a:latin typeface="Courier New"/>
              <a:ea typeface="Courier New"/>
              <a:cs typeface="Courier New"/>
              <a:sym typeface="Courier New"/>
            </a:endParaRPr>
          </a:p>
          <a:p>
            <a:pPr indent="0" lvl="0" marL="0" rtl="0" algn="l">
              <a:spcBef>
                <a:spcPts val="0"/>
              </a:spcBef>
              <a:spcAft>
                <a:spcPts val="0"/>
              </a:spcAft>
              <a:buNone/>
            </a:pPr>
            <a:r>
              <a:rPr lang="en-GB" sz="1050">
                <a:solidFill>
                  <a:srgbClr val="FFFFFF"/>
                </a:solidFill>
                <a:highlight>
                  <a:schemeClr val="dk1"/>
                </a:highlight>
                <a:latin typeface="Courier New"/>
                <a:ea typeface="Courier New"/>
                <a:cs typeface="Courier New"/>
                <a:sym typeface="Courier New"/>
              </a:rPr>
              <a:t>  This is a paragraph with inline CSS.</a:t>
            </a:r>
            <a:endParaRPr sz="1050">
              <a:solidFill>
                <a:srgbClr val="FFFFFF"/>
              </a:solidFill>
              <a:highlight>
                <a:schemeClr val="dk1"/>
              </a:highlight>
              <a:latin typeface="Courier New"/>
              <a:ea typeface="Courier New"/>
              <a:cs typeface="Courier New"/>
              <a:sym typeface="Courier New"/>
            </a:endParaRPr>
          </a:p>
          <a:p>
            <a:pPr indent="0" lvl="0" marL="0" rtl="0" algn="l">
              <a:spcBef>
                <a:spcPts val="0"/>
              </a:spcBef>
              <a:spcAft>
                <a:spcPts val="0"/>
              </a:spcAft>
              <a:buNone/>
            </a:pPr>
            <a:r>
              <a:rPr lang="en-GB" sz="1050">
                <a:solidFill>
                  <a:srgbClr val="FFFFFF"/>
                </a:solidFill>
                <a:highlight>
                  <a:schemeClr val="dk1"/>
                </a:highlight>
                <a:latin typeface="Courier New"/>
                <a:ea typeface="Courier New"/>
                <a:cs typeface="Courier New"/>
                <a:sym typeface="Courier New"/>
              </a:rPr>
              <a:t>&lt;/p&gt;</a:t>
            </a:r>
            <a:endParaRPr/>
          </a:p>
        </p:txBody>
      </p:sp>
      <p:sp>
        <p:nvSpPr>
          <p:cNvPr id="437" name="Google Shape;437;p57"/>
          <p:cNvSpPr txBox="1"/>
          <p:nvPr/>
        </p:nvSpPr>
        <p:spPr>
          <a:xfrm>
            <a:off x="4493400" y="233200"/>
            <a:ext cx="4650600" cy="1765500"/>
          </a:xfrm>
          <a:prstGeom prst="rect">
            <a:avLst/>
          </a:prstGeom>
          <a:noFill/>
          <a:ln>
            <a:noFill/>
          </a:ln>
        </p:spPr>
        <p:txBody>
          <a:bodyPr anchorCtr="0" anchor="t" bIns="91425" lIns="91425" spcFirstLastPara="1" rIns="91425" wrap="square" tIns="91425">
            <a:spAutoFit/>
          </a:bodyPr>
          <a:lstStyle/>
          <a:p>
            <a:pPr indent="0" lvl="0" marL="457200" rtl="0" algn="l">
              <a:lnSpc>
                <a:spcPct val="115000"/>
              </a:lnSpc>
              <a:spcBef>
                <a:spcPts val="0"/>
              </a:spcBef>
              <a:spcAft>
                <a:spcPts val="0"/>
              </a:spcAft>
              <a:buNone/>
            </a:pPr>
            <a:r>
              <a:rPr b="1" lang="en-GB" sz="1300" u="sng">
                <a:latin typeface="Times New Roman"/>
                <a:ea typeface="Times New Roman"/>
                <a:cs typeface="Times New Roman"/>
                <a:sym typeface="Times New Roman"/>
              </a:rPr>
              <a:t>Internal </a:t>
            </a:r>
            <a:r>
              <a:rPr b="1" lang="en-GB" sz="1300" u="sng">
                <a:latin typeface="Times New Roman"/>
                <a:ea typeface="Times New Roman"/>
                <a:cs typeface="Times New Roman"/>
                <a:sym typeface="Times New Roman"/>
              </a:rPr>
              <a:t>CSS:</a:t>
            </a:r>
            <a:endParaRPr b="1" sz="1300" u="sng">
              <a:latin typeface="Times New Roman"/>
              <a:ea typeface="Times New Roman"/>
              <a:cs typeface="Times New Roman"/>
              <a:sym typeface="Times New Roman"/>
            </a:endParaRPr>
          </a:p>
          <a:p>
            <a:pPr indent="-311150" lvl="0" marL="457200" rtl="0" algn="l">
              <a:lnSpc>
                <a:spcPct val="115000"/>
              </a:lnSpc>
              <a:spcBef>
                <a:spcPts val="0"/>
              </a:spcBef>
              <a:spcAft>
                <a:spcPts val="0"/>
              </a:spcAft>
              <a:buSzPts val="1300"/>
              <a:buFont typeface="Times New Roman"/>
              <a:buChar char="❏"/>
            </a:pPr>
            <a:r>
              <a:rPr lang="en-GB" sz="1300">
                <a:latin typeface="Times New Roman"/>
                <a:ea typeface="Times New Roman"/>
                <a:cs typeface="Times New Roman"/>
                <a:sym typeface="Times New Roman"/>
              </a:rPr>
              <a:t>I</a:t>
            </a:r>
            <a:r>
              <a:rPr lang="en-GB" sz="1300">
                <a:latin typeface="Times New Roman"/>
                <a:ea typeface="Times New Roman"/>
                <a:cs typeface="Times New Roman"/>
                <a:sym typeface="Times New Roman"/>
              </a:rPr>
              <a:t>nternal CSS is defined within the </a:t>
            </a:r>
            <a:r>
              <a:rPr b="1" lang="en-GB" sz="1300">
                <a:latin typeface="Times New Roman"/>
                <a:ea typeface="Times New Roman"/>
                <a:cs typeface="Times New Roman"/>
                <a:sym typeface="Times New Roman"/>
              </a:rPr>
              <a:t>&lt;style&gt;</a:t>
            </a:r>
            <a:r>
              <a:rPr lang="en-GB" sz="1300">
                <a:latin typeface="Times New Roman"/>
                <a:ea typeface="Times New Roman"/>
                <a:cs typeface="Times New Roman"/>
                <a:sym typeface="Times New Roman"/>
              </a:rPr>
              <a:t> element in the HTML document's </a:t>
            </a:r>
            <a:r>
              <a:rPr b="1" lang="en-GB" sz="1300">
                <a:latin typeface="Times New Roman"/>
                <a:ea typeface="Times New Roman"/>
                <a:cs typeface="Times New Roman"/>
                <a:sym typeface="Times New Roman"/>
              </a:rPr>
              <a:t>&lt;head&gt;</a:t>
            </a:r>
            <a:r>
              <a:rPr lang="en-GB" sz="1300">
                <a:latin typeface="Times New Roman"/>
                <a:ea typeface="Times New Roman"/>
                <a:cs typeface="Times New Roman"/>
                <a:sym typeface="Times New Roman"/>
              </a:rPr>
              <a:t> section. </a:t>
            </a:r>
            <a:endParaRPr sz="1300">
              <a:latin typeface="Times New Roman"/>
              <a:ea typeface="Times New Roman"/>
              <a:cs typeface="Times New Roman"/>
              <a:sym typeface="Times New Roman"/>
            </a:endParaRPr>
          </a:p>
          <a:p>
            <a:pPr indent="-311150" lvl="0" marL="457200" rtl="0" algn="l">
              <a:lnSpc>
                <a:spcPct val="115000"/>
              </a:lnSpc>
              <a:spcBef>
                <a:spcPts val="0"/>
              </a:spcBef>
              <a:spcAft>
                <a:spcPts val="0"/>
              </a:spcAft>
              <a:buSzPts val="1300"/>
              <a:buFont typeface="Times New Roman"/>
              <a:buChar char="❏"/>
            </a:pPr>
            <a:r>
              <a:rPr lang="en-GB" sz="1300">
                <a:latin typeface="Times New Roman"/>
                <a:ea typeface="Times New Roman"/>
                <a:cs typeface="Times New Roman"/>
                <a:sym typeface="Times New Roman"/>
              </a:rPr>
              <a:t>It applies to all HTML elements within the same document.</a:t>
            </a:r>
            <a:endParaRPr sz="1300">
              <a:latin typeface="Times New Roman"/>
              <a:ea typeface="Times New Roman"/>
              <a:cs typeface="Times New Roman"/>
              <a:sym typeface="Times New Roman"/>
            </a:endParaRPr>
          </a:p>
          <a:p>
            <a:pPr indent="-311150" lvl="0" marL="457200" rtl="0" algn="l">
              <a:lnSpc>
                <a:spcPct val="115000"/>
              </a:lnSpc>
              <a:spcBef>
                <a:spcPts val="0"/>
              </a:spcBef>
              <a:spcAft>
                <a:spcPts val="0"/>
              </a:spcAft>
              <a:buSzPts val="1300"/>
              <a:buFont typeface="Times New Roman"/>
              <a:buChar char="❏"/>
            </a:pPr>
            <a:r>
              <a:rPr lang="en-GB" sz="1300">
                <a:latin typeface="Times New Roman"/>
                <a:ea typeface="Times New Roman"/>
                <a:cs typeface="Times New Roman"/>
                <a:sym typeface="Times New Roman"/>
              </a:rPr>
              <a:t>Internal CSS is useful when you want to apply styles to multiple elements within a single HTML document.</a:t>
            </a:r>
            <a:endParaRPr sz="1300">
              <a:latin typeface="Times New Roman"/>
              <a:ea typeface="Times New Roman"/>
              <a:cs typeface="Times New Roman"/>
              <a:sym typeface="Times New Roman"/>
            </a:endParaRPr>
          </a:p>
          <a:p>
            <a:pPr indent="-311150" lvl="0" marL="457200" rtl="0" algn="l">
              <a:lnSpc>
                <a:spcPct val="115000"/>
              </a:lnSpc>
              <a:spcBef>
                <a:spcPts val="0"/>
              </a:spcBef>
              <a:spcAft>
                <a:spcPts val="0"/>
              </a:spcAft>
              <a:buSzPts val="1300"/>
              <a:buFont typeface="Times New Roman"/>
              <a:buChar char="❏"/>
            </a:pPr>
            <a:r>
              <a:rPr lang="en-GB" sz="1300">
                <a:latin typeface="Times New Roman"/>
                <a:ea typeface="Times New Roman"/>
                <a:cs typeface="Times New Roman"/>
                <a:sym typeface="Times New Roman"/>
              </a:rPr>
              <a:t>Example of Internal CSS:</a:t>
            </a:r>
            <a:endParaRPr sz="1300">
              <a:latin typeface="Times New Roman"/>
              <a:ea typeface="Times New Roman"/>
              <a:cs typeface="Times New Roman"/>
              <a:sym typeface="Times New Roman"/>
            </a:endParaRPr>
          </a:p>
        </p:txBody>
      </p:sp>
      <p:pic>
        <p:nvPicPr>
          <p:cNvPr id="438" name="Google Shape;438;p57"/>
          <p:cNvPicPr preferRelativeResize="0"/>
          <p:nvPr/>
        </p:nvPicPr>
        <p:blipFill>
          <a:blip r:embed="rId3">
            <a:alphaModFix/>
          </a:blip>
          <a:stretch>
            <a:fillRect/>
          </a:stretch>
        </p:blipFill>
        <p:spPr>
          <a:xfrm>
            <a:off x="4689900" y="2014000"/>
            <a:ext cx="3585600" cy="295235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grpSp>
        <p:nvGrpSpPr>
          <p:cNvPr id="443" name="Google Shape;443;p58"/>
          <p:cNvGrpSpPr/>
          <p:nvPr/>
        </p:nvGrpSpPr>
        <p:grpSpPr>
          <a:xfrm>
            <a:off x="-11550" y="-53350"/>
            <a:ext cx="9019975" cy="5051725"/>
            <a:chOff x="-11550" y="-53350"/>
            <a:chExt cx="9019975" cy="5051725"/>
          </a:xfrm>
        </p:grpSpPr>
        <p:sp>
          <p:nvSpPr>
            <p:cNvPr id="444" name="Google Shape;444;p58"/>
            <p:cNvSpPr txBox="1"/>
            <p:nvPr/>
          </p:nvSpPr>
          <p:spPr>
            <a:xfrm>
              <a:off x="-11550" y="-53350"/>
              <a:ext cx="56664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600" u="sng">
                  <a:solidFill>
                    <a:schemeClr val="dk1"/>
                  </a:solidFill>
                  <a:latin typeface="Times New Roman"/>
                  <a:ea typeface="Times New Roman"/>
                  <a:cs typeface="Times New Roman"/>
                  <a:sym typeface="Times New Roman"/>
                </a:rPr>
                <a:t>External CSS</a:t>
              </a:r>
              <a:endParaRPr b="1" sz="1600">
                <a:latin typeface="Times New Roman"/>
                <a:ea typeface="Times New Roman"/>
                <a:cs typeface="Times New Roman"/>
                <a:sym typeface="Times New Roman"/>
              </a:endParaRPr>
            </a:p>
          </p:txBody>
        </p:sp>
        <p:sp>
          <p:nvSpPr>
            <p:cNvPr id="445" name="Google Shape;445;p58"/>
            <p:cNvSpPr txBox="1"/>
            <p:nvPr/>
          </p:nvSpPr>
          <p:spPr>
            <a:xfrm>
              <a:off x="32525" y="318575"/>
              <a:ext cx="4989000" cy="2185800"/>
            </a:xfrm>
            <a:prstGeom prst="rect">
              <a:avLst/>
            </a:prstGeom>
            <a:noFill/>
            <a:ln>
              <a:noFill/>
            </a:ln>
          </p:spPr>
          <p:txBody>
            <a:bodyPr anchorCtr="0" anchor="t" bIns="91425" lIns="91425" spcFirstLastPara="1" rIns="91425" wrap="square" tIns="91425">
              <a:spAutoFit/>
            </a:bodyPr>
            <a:lstStyle/>
            <a:p>
              <a:pPr indent="-311150" lvl="0" marL="457200" rtl="0" algn="just">
                <a:lnSpc>
                  <a:spcPct val="150000"/>
                </a:lnSpc>
                <a:spcBef>
                  <a:spcPts val="0"/>
                </a:spcBef>
                <a:spcAft>
                  <a:spcPts val="0"/>
                </a:spcAft>
                <a:buSzPts val="1300"/>
                <a:buFont typeface="Times New Roman"/>
                <a:buChar char="❏"/>
              </a:pPr>
              <a:r>
                <a:rPr lang="en-GB" sz="1300">
                  <a:latin typeface="Times New Roman"/>
                  <a:ea typeface="Times New Roman"/>
                  <a:cs typeface="Times New Roman"/>
                  <a:sym typeface="Times New Roman"/>
                </a:rPr>
                <a:t>External CSS is stored in a </a:t>
              </a:r>
              <a:r>
                <a:rPr b="1" lang="en-GB" sz="1300">
                  <a:latin typeface="Times New Roman"/>
                  <a:ea typeface="Times New Roman"/>
                  <a:cs typeface="Times New Roman"/>
                  <a:sym typeface="Times New Roman"/>
                </a:rPr>
                <a:t>separate .css file and linked to the HTML document using the &lt;link&gt; element</a:t>
              </a:r>
              <a:r>
                <a:rPr lang="en-GB" sz="1300">
                  <a:latin typeface="Times New Roman"/>
                  <a:ea typeface="Times New Roman"/>
                  <a:cs typeface="Times New Roman"/>
                  <a:sym typeface="Times New Roman"/>
                </a:rPr>
                <a:t>. </a:t>
              </a:r>
              <a:endParaRPr sz="1300">
                <a:latin typeface="Times New Roman"/>
                <a:ea typeface="Times New Roman"/>
                <a:cs typeface="Times New Roman"/>
                <a:sym typeface="Times New Roman"/>
              </a:endParaRPr>
            </a:p>
            <a:p>
              <a:pPr indent="-311150" lvl="0" marL="457200" rtl="0" algn="just">
                <a:lnSpc>
                  <a:spcPct val="150000"/>
                </a:lnSpc>
                <a:spcBef>
                  <a:spcPts val="0"/>
                </a:spcBef>
                <a:spcAft>
                  <a:spcPts val="0"/>
                </a:spcAft>
                <a:buSzPts val="1300"/>
                <a:buFont typeface="Times New Roman"/>
                <a:buChar char="❏"/>
              </a:pPr>
              <a:r>
                <a:rPr lang="en-GB" sz="1300">
                  <a:latin typeface="Times New Roman"/>
                  <a:ea typeface="Times New Roman"/>
                  <a:cs typeface="Times New Roman"/>
                  <a:sym typeface="Times New Roman"/>
                </a:rPr>
                <a:t>This approach allows you to maintain styles separately from the HTML content and reuse styles across multiple pages.</a:t>
              </a:r>
              <a:endParaRPr sz="1300">
                <a:latin typeface="Times New Roman"/>
                <a:ea typeface="Times New Roman"/>
                <a:cs typeface="Times New Roman"/>
                <a:sym typeface="Times New Roman"/>
              </a:endParaRPr>
            </a:p>
            <a:p>
              <a:pPr indent="-311150" lvl="0" marL="457200" rtl="0" algn="just">
                <a:lnSpc>
                  <a:spcPct val="150000"/>
                </a:lnSpc>
                <a:spcBef>
                  <a:spcPts val="0"/>
                </a:spcBef>
                <a:spcAft>
                  <a:spcPts val="0"/>
                </a:spcAft>
                <a:buSzPts val="1300"/>
                <a:buFont typeface="Times New Roman"/>
                <a:buChar char="❏"/>
              </a:pPr>
              <a:r>
                <a:rPr lang="en-GB" sz="1300">
                  <a:latin typeface="Times New Roman"/>
                  <a:ea typeface="Times New Roman"/>
                  <a:cs typeface="Times New Roman"/>
                  <a:sym typeface="Times New Roman"/>
                </a:rPr>
                <a:t>External CSS is recommended for larger websites with multiple pages and for better organization of styles.</a:t>
              </a:r>
              <a:endParaRPr sz="1300">
                <a:latin typeface="Times New Roman"/>
                <a:ea typeface="Times New Roman"/>
                <a:cs typeface="Times New Roman"/>
                <a:sym typeface="Times New Roman"/>
              </a:endParaRPr>
            </a:p>
            <a:p>
              <a:pPr indent="-311150" lvl="0" marL="457200" rtl="0" algn="just">
                <a:lnSpc>
                  <a:spcPct val="150000"/>
                </a:lnSpc>
                <a:spcBef>
                  <a:spcPts val="0"/>
                </a:spcBef>
                <a:spcAft>
                  <a:spcPts val="0"/>
                </a:spcAft>
                <a:buSzPts val="1300"/>
                <a:buFont typeface="Times New Roman"/>
                <a:buChar char="❏"/>
              </a:pPr>
              <a:r>
                <a:rPr lang="en-GB" sz="1300">
                  <a:latin typeface="Times New Roman"/>
                  <a:ea typeface="Times New Roman"/>
                  <a:cs typeface="Times New Roman"/>
                  <a:sym typeface="Times New Roman"/>
                </a:rPr>
                <a:t>Example of Internal CSS:</a:t>
              </a:r>
              <a:endParaRPr sz="1300">
                <a:latin typeface="Times New Roman"/>
                <a:ea typeface="Times New Roman"/>
                <a:cs typeface="Times New Roman"/>
                <a:sym typeface="Times New Roman"/>
              </a:endParaRPr>
            </a:p>
          </p:txBody>
        </p:sp>
        <p:pic>
          <p:nvPicPr>
            <p:cNvPr id="446" name="Google Shape;446;p58"/>
            <p:cNvPicPr preferRelativeResize="0"/>
            <p:nvPr/>
          </p:nvPicPr>
          <p:blipFill>
            <a:blip r:embed="rId3">
              <a:alphaModFix/>
            </a:blip>
            <a:stretch>
              <a:fillRect/>
            </a:stretch>
          </p:blipFill>
          <p:spPr>
            <a:xfrm>
              <a:off x="5551150" y="64025"/>
              <a:ext cx="3020750" cy="2507725"/>
            </a:xfrm>
            <a:prstGeom prst="rect">
              <a:avLst/>
            </a:prstGeom>
            <a:noFill/>
            <a:ln>
              <a:noFill/>
            </a:ln>
          </p:spPr>
        </p:pic>
        <p:pic>
          <p:nvPicPr>
            <p:cNvPr id="447" name="Google Shape;447;p58"/>
            <p:cNvPicPr preferRelativeResize="0"/>
            <p:nvPr/>
          </p:nvPicPr>
          <p:blipFill>
            <a:blip r:embed="rId4">
              <a:alphaModFix/>
            </a:blip>
            <a:stretch>
              <a:fillRect/>
            </a:stretch>
          </p:blipFill>
          <p:spPr>
            <a:xfrm>
              <a:off x="79150" y="2390325"/>
              <a:ext cx="4767700" cy="2608050"/>
            </a:xfrm>
            <a:prstGeom prst="rect">
              <a:avLst/>
            </a:prstGeom>
            <a:noFill/>
            <a:ln>
              <a:noFill/>
            </a:ln>
          </p:spPr>
        </p:pic>
        <p:sp>
          <p:nvSpPr>
            <p:cNvPr id="448" name="Google Shape;448;p58"/>
            <p:cNvSpPr txBox="1"/>
            <p:nvPr/>
          </p:nvSpPr>
          <p:spPr>
            <a:xfrm>
              <a:off x="4894225" y="2504375"/>
              <a:ext cx="4114200" cy="2455800"/>
            </a:xfrm>
            <a:prstGeom prst="rect">
              <a:avLst/>
            </a:prstGeom>
            <a:solidFill>
              <a:schemeClr val="lt2"/>
            </a:solidFill>
            <a:ln>
              <a:noFill/>
            </a:ln>
          </p:spPr>
          <p:txBody>
            <a:bodyPr anchorCtr="0" anchor="t" bIns="91425" lIns="91425" spcFirstLastPara="1" rIns="91425" wrap="square" tIns="91425">
              <a:spAutoFit/>
            </a:bodyPr>
            <a:lstStyle/>
            <a:p>
              <a:pPr indent="-311150" lvl="0" marL="457200" rtl="0" algn="just">
                <a:lnSpc>
                  <a:spcPct val="115000"/>
                </a:lnSpc>
                <a:spcBef>
                  <a:spcPts val="0"/>
                </a:spcBef>
                <a:spcAft>
                  <a:spcPts val="0"/>
                </a:spcAft>
                <a:buSzPts val="1300"/>
                <a:buFont typeface="Times New Roman"/>
                <a:buChar char="❏"/>
              </a:pPr>
              <a:r>
                <a:rPr lang="en-GB" sz="1300">
                  <a:latin typeface="Times New Roman"/>
                  <a:ea typeface="Times New Roman"/>
                  <a:cs typeface="Times New Roman"/>
                  <a:sym typeface="Times New Roman"/>
                </a:rPr>
                <a:t>In this example, the CSS rules are defined in an external .css file (styles.css), and the HTML document links to this file using the &lt;link&gt; element. </a:t>
              </a:r>
              <a:endParaRPr sz="1300">
                <a:latin typeface="Times New Roman"/>
                <a:ea typeface="Times New Roman"/>
                <a:cs typeface="Times New Roman"/>
                <a:sym typeface="Times New Roman"/>
              </a:endParaRPr>
            </a:p>
            <a:p>
              <a:pPr indent="-311150" lvl="0" marL="457200" rtl="0" algn="just">
                <a:lnSpc>
                  <a:spcPct val="115000"/>
                </a:lnSpc>
                <a:spcBef>
                  <a:spcPts val="0"/>
                </a:spcBef>
                <a:spcAft>
                  <a:spcPts val="0"/>
                </a:spcAft>
                <a:buSzPts val="1300"/>
                <a:buFont typeface="Times New Roman"/>
                <a:buChar char="❏"/>
              </a:pPr>
              <a:r>
                <a:rPr lang="en-GB" sz="1300">
                  <a:latin typeface="Times New Roman"/>
                  <a:ea typeface="Times New Roman"/>
                  <a:cs typeface="Times New Roman"/>
                  <a:sym typeface="Times New Roman"/>
                </a:rPr>
                <a:t>The styles are applied to the HTML elements according to the rules defined in the external CSS file.</a:t>
              </a:r>
              <a:endParaRPr sz="1300">
                <a:latin typeface="Times New Roman"/>
                <a:ea typeface="Times New Roman"/>
                <a:cs typeface="Times New Roman"/>
                <a:sym typeface="Times New Roman"/>
              </a:endParaRPr>
            </a:p>
            <a:p>
              <a:pPr indent="-311150" lvl="0" marL="457200" rtl="0" algn="just">
                <a:lnSpc>
                  <a:spcPct val="115000"/>
                </a:lnSpc>
                <a:spcBef>
                  <a:spcPts val="0"/>
                </a:spcBef>
                <a:spcAft>
                  <a:spcPts val="0"/>
                </a:spcAft>
                <a:buSzPts val="1300"/>
                <a:buFont typeface="Times New Roman"/>
                <a:buChar char="❏"/>
              </a:pPr>
              <a:r>
                <a:rPr lang="en-GB" sz="1300">
                  <a:latin typeface="Times New Roman"/>
                  <a:ea typeface="Times New Roman"/>
                  <a:cs typeface="Times New Roman"/>
                  <a:sym typeface="Times New Roman"/>
                </a:rPr>
                <a:t>Using external CSS is a recommended practice for maintaining scalable and maintainable stylesheets in larger web projects, as it promotes separation of concerns between content and presentation.</a:t>
              </a:r>
              <a:endParaRPr sz="1300">
                <a:latin typeface="Times New Roman"/>
                <a:ea typeface="Times New Roman"/>
                <a:cs typeface="Times New Roman"/>
                <a:sym typeface="Times New Roman"/>
              </a:endParaRPr>
            </a:p>
          </p:txBody>
        </p:sp>
      </p:gr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 name="Shape 452"/>
        <p:cNvGrpSpPr/>
        <p:nvPr/>
      </p:nvGrpSpPr>
      <p:grpSpPr>
        <a:xfrm>
          <a:off x="0" y="0"/>
          <a:ext cx="0" cy="0"/>
          <a:chOff x="0" y="0"/>
          <a:chExt cx="0" cy="0"/>
        </a:xfrm>
      </p:grpSpPr>
      <p:sp>
        <p:nvSpPr>
          <p:cNvPr id="453" name="Google Shape;453;p59"/>
          <p:cNvSpPr txBox="1"/>
          <p:nvPr/>
        </p:nvSpPr>
        <p:spPr>
          <a:xfrm>
            <a:off x="-11550" y="-53350"/>
            <a:ext cx="7024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600" u="sng">
                <a:solidFill>
                  <a:schemeClr val="dk1"/>
                </a:solidFill>
                <a:latin typeface="Times New Roman"/>
                <a:ea typeface="Times New Roman"/>
                <a:cs typeface="Times New Roman"/>
                <a:sym typeface="Times New Roman"/>
              </a:rPr>
              <a:t>Three Primary ways to apply </a:t>
            </a:r>
            <a:r>
              <a:rPr b="1" i="1" lang="en-GB" sz="1600" u="sng">
                <a:solidFill>
                  <a:srgbClr val="188038"/>
                </a:solidFill>
                <a:latin typeface="Times New Roman"/>
                <a:ea typeface="Times New Roman"/>
                <a:cs typeface="Times New Roman"/>
                <a:sym typeface="Times New Roman"/>
              </a:rPr>
              <a:t>Javascript </a:t>
            </a:r>
            <a:r>
              <a:rPr b="1" i="1" lang="en-GB" sz="1600" u="sng">
                <a:solidFill>
                  <a:srgbClr val="188038"/>
                </a:solidFill>
                <a:latin typeface="Times New Roman"/>
                <a:ea typeface="Times New Roman"/>
                <a:cs typeface="Times New Roman"/>
                <a:sym typeface="Times New Roman"/>
              </a:rPr>
              <a:t>to HTML DOCUMENTS</a:t>
            </a:r>
            <a:r>
              <a:rPr b="1" lang="en-GB" sz="1600">
                <a:latin typeface="Times New Roman"/>
                <a:ea typeface="Times New Roman"/>
                <a:cs typeface="Times New Roman"/>
                <a:sym typeface="Times New Roman"/>
              </a:rPr>
              <a:t>:</a:t>
            </a:r>
            <a:endParaRPr b="1" sz="1600">
              <a:latin typeface="Times New Roman"/>
              <a:ea typeface="Times New Roman"/>
              <a:cs typeface="Times New Roman"/>
              <a:sym typeface="Times New Roman"/>
            </a:endParaRPr>
          </a:p>
        </p:txBody>
      </p:sp>
      <p:sp>
        <p:nvSpPr>
          <p:cNvPr id="454" name="Google Shape;454;p59"/>
          <p:cNvSpPr txBox="1"/>
          <p:nvPr/>
        </p:nvSpPr>
        <p:spPr>
          <a:xfrm>
            <a:off x="226225" y="313725"/>
            <a:ext cx="3585600" cy="923400"/>
          </a:xfrm>
          <a:prstGeom prst="rect">
            <a:avLst/>
          </a:prstGeom>
          <a:noFill/>
          <a:ln>
            <a:noFill/>
          </a:ln>
        </p:spPr>
        <p:txBody>
          <a:bodyPr anchorCtr="0" anchor="t" bIns="91425" lIns="91425" spcFirstLastPara="1" rIns="91425" wrap="square" tIns="91425">
            <a:spAutoFit/>
          </a:bodyPr>
          <a:lstStyle/>
          <a:p>
            <a:pPr indent="-304800" lvl="0" marL="457200" rtl="0" algn="l">
              <a:lnSpc>
                <a:spcPct val="150000"/>
              </a:lnSpc>
              <a:spcBef>
                <a:spcPts val="0"/>
              </a:spcBef>
              <a:spcAft>
                <a:spcPts val="0"/>
              </a:spcAft>
              <a:buSzPts val="1200"/>
              <a:buFont typeface="Times New Roman"/>
              <a:buChar char="❏"/>
            </a:pPr>
            <a:r>
              <a:rPr lang="en-GB" sz="1200">
                <a:latin typeface="Times New Roman"/>
                <a:ea typeface="Times New Roman"/>
                <a:cs typeface="Times New Roman"/>
                <a:sym typeface="Times New Roman"/>
              </a:rPr>
              <a:t>Inline JS</a:t>
            </a:r>
            <a:endParaRPr sz="1200">
              <a:latin typeface="Times New Roman"/>
              <a:ea typeface="Times New Roman"/>
              <a:cs typeface="Times New Roman"/>
              <a:sym typeface="Times New Roman"/>
            </a:endParaRPr>
          </a:p>
          <a:p>
            <a:pPr indent="-304800" lvl="0" marL="457200" rtl="0" algn="l">
              <a:lnSpc>
                <a:spcPct val="150000"/>
              </a:lnSpc>
              <a:spcBef>
                <a:spcPts val="0"/>
              </a:spcBef>
              <a:spcAft>
                <a:spcPts val="0"/>
              </a:spcAft>
              <a:buSzPts val="1200"/>
              <a:buFont typeface="Times New Roman"/>
              <a:buChar char="❏"/>
            </a:pPr>
            <a:r>
              <a:rPr lang="en-GB" sz="1200">
                <a:latin typeface="Times New Roman"/>
                <a:ea typeface="Times New Roman"/>
                <a:cs typeface="Times New Roman"/>
                <a:sym typeface="Times New Roman"/>
              </a:rPr>
              <a:t>Internal </a:t>
            </a:r>
            <a:r>
              <a:rPr lang="en-GB" sz="1200">
                <a:solidFill>
                  <a:schemeClr val="dk1"/>
                </a:solidFill>
                <a:latin typeface="Times New Roman"/>
                <a:ea typeface="Times New Roman"/>
                <a:cs typeface="Times New Roman"/>
                <a:sym typeface="Times New Roman"/>
              </a:rPr>
              <a:t>JS</a:t>
            </a:r>
            <a:endParaRPr sz="1200">
              <a:latin typeface="Times New Roman"/>
              <a:ea typeface="Times New Roman"/>
              <a:cs typeface="Times New Roman"/>
              <a:sym typeface="Times New Roman"/>
            </a:endParaRPr>
          </a:p>
          <a:p>
            <a:pPr indent="-304800" lvl="0" marL="457200" rtl="0" algn="l">
              <a:lnSpc>
                <a:spcPct val="150000"/>
              </a:lnSpc>
              <a:spcBef>
                <a:spcPts val="0"/>
              </a:spcBef>
              <a:spcAft>
                <a:spcPts val="0"/>
              </a:spcAft>
              <a:buSzPts val="1200"/>
              <a:buFont typeface="Times New Roman"/>
              <a:buChar char="❏"/>
            </a:pPr>
            <a:r>
              <a:rPr lang="en-GB" sz="1200">
                <a:latin typeface="Times New Roman"/>
                <a:ea typeface="Times New Roman"/>
                <a:cs typeface="Times New Roman"/>
                <a:sym typeface="Times New Roman"/>
              </a:rPr>
              <a:t>External </a:t>
            </a:r>
            <a:r>
              <a:rPr lang="en-GB" sz="1200">
                <a:solidFill>
                  <a:schemeClr val="dk1"/>
                </a:solidFill>
                <a:latin typeface="Times New Roman"/>
                <a:ea typeface="Times New Roman"/>
                <a:cs typeface="Times New Roman"/>
                <a:sym typeface="Times New Roman"/>
              </a:rPr>
              <a:t>JS</a:t>
            </a:r>
            <a:r>
              <a:rPr lang="en-GB" sz="1200">
                <a:latin typeface="Times New Roman"/>
                <a:ea typeface="Times New Roman"/>
                <a:cs typeface="Times New Roman"/>
                <a:sym typeface="Times New Roman"/>
              </a:rPr>
              <a:t>.</a:t>
            </a:r>
            <a:endParaRPr sz="1200">
              <a:latin typeface="Times New Roman"/>
              <a:ea typeface="Times New Roman"/>
              <a:cs typeface="Times New Roman"/>
              <a:sym typeface="Times New Roman"/>
            </a:endParaRPr>
          </a:p>
        </p:txBody>
      </p:sp>
      <p:sp>
        <p:nvSpPr>
          <p:cNvPr id="455" name="Google Shape;455;p59"/>
          <p:cNvSpPr txBox="1"/>
          <p:nvPr/>
        </p:nvSpPr>
        <p:spPr>
          <a:xfrm>
            <a:off x="-64875" y="1173100"/>
            <a:ext cx="4335600" cy="21348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b="1" lang="en-GB" u="sng">
                <a:latin typeface="Times New Roman"/>
                <a:ea typeface="Times New Roman"/>
                <a:cs typeface="Times New Roman"/>
                <a:sym typeface="Times New Roman"/>
              </a:rPr>
              <a:t>Inline JS:</a:t>
            </a:r>
            <a:endParaRPr b="1" u="sng">
              <a:latin typeface="Times New Roman"/>
              <a:ea typeface="Times New Roman"/>
              <a:cs typeface="Times New Roman"/>
              <a:sym typeface="Times New Roman"/>
            </a:endParaRPr>
          </a:p>
          <a:p>
            <a:pPr indent="0" lvl="0" marL="0" rtl="0" algn="just">
              <a:lnSpc>
                <a:spcPct val="115000"/>
              </a:lnSpc>
              <a:spcBef>
                <a:spcPts val="0"/>
              </a:spcBef>
              <a:spcAft>
                <a:spcPts val="0"/>
              </a:spcAft>
              <a:buNone/>
            </a:pPr>
            <a:r>
              <a:t/>
            </a:r>
            <a:endParaRPr b="1" u="sng">
              <a:latin typeface="Times New Roman"/>
              <a:ea typeface="Times New Roman"/>
              <a:cs typeface="Times New Roman"/>
              <a:sym typeface="Times New Roman"/>
            </a:endParaRPr>
          </a:p>
          <a:p>
            <a:pPr indent="-317500" lvl="0" marL="457200" rtl="0" algn="just">
              <a:lnSpc>
                <a:spcPct val="115000"/>
              </a:lnSpc>
              <a:spcBef>
                <a:spcPts val="0"/>
              </a:spcBef>
              <a:spcAft>
                <a:spcPts val="0"/>
              </a:spcAft>
              <a:buSzPts val="1400"/>
              <a:buFont typeface="Times New Roman"/>
              <a:buChar char="❏"/>
            </a:pPr>
            <a:r>
              <a:rPr lang="en-GB">
                <a:latin typeface="Times New Roman"/>
                <a:ea typeface="Times New Roman"/>
                <a:cs typeface="Times New Roman"/>
                <a:sym typeface="Times New Roman"/>
              </a:rPr>
              <a:t>Inline JavaScript is placed directly within the HTML document </a:t>
            </a:r>
            <a:endParaRPr>
              <a:latin typeface="Times New Roman"/>
              <a:ea typeface="Times New Roman"/>
              <a:cs typeface="Times New Roman"/>
              <a:sym typeface="Times New Roman"/>
            </a:endParaRPr>
          </a:p>
          <a:p>
            <a:pPr indent="-317500" lvl="0" marL="457200" rtl="0" algn="just">
              <a:lnSpc>
                <a:spcPct val="115000"/>
              </a:lnSpc>
              <a:spcBef>
                <a:spcPts val="0"/>
              </a:spcBef>
              <a:spcAft>
                <a:spcPts val="0"/>
              </a:spcAft>
              <a:buSzPts val="1400"/>
              <a:buFont typeface="Times New Roman"/>
              <a:buChar char="❏"/>
            </a:pPr>
            <a:r>
              <a:rPr lang="en-GB">
                <a:latin typeface="Times New Roman"/>
                <a:ea typeface="Times New Roman"/>
                <a:cs typeface="Times New Roman"/>
                <a:sym typeface="Times New Roman"/>
              </a:rPr>
              <a:t>Inline JavaScript is useful for making quick, specific script implementations directly within HTML elements.</a:t>
            </a:r>
            <a:endParaRPr>
              <a:latin typeface="Times New Roman"/>
              <a:ea typeface="Times New Roman"/>
              <a:cs typeface="Times New Roman"/>
              <a:sym typeface="Times New Roman"/>
            </a:endParaRPr>
          </a:p>
          <a:p>
            <a:pPr indent="-317500" lvl="0" marL="457200" rtl="0" algn="just">
              <a:lnSpc>
                <a:spcPct val="115000"/>
              </a:lnSpc>
              <a:spcBef>
                <a:spcPts val="0"/>
              </a:spcBef>
              <a:spcAft>
                <a:spcPts val="0"/>
              </a:spcAft>
              <a:buSzPts val="1400"/>
              <a:buFont typeface="Times New Roman"/>
              <a:buChar char="❏"/>
            </a:pPr>
            <a:r>
              <a:rPr lang="en-GB" u="sng">
                <a:latin typeface="Times New Roman"/>
                <a:ea typeface="Times New Roman"/>
                <a:cs typeface="Times New Roman"/>
                <a:sym typeface="Times New Roman"/>
              </a:rPr>
              <a:t>Example of Inline JS:</a:t>
            </a:r>
            <a:endParaRPr u="sng">
              <a:latin typeface="Times New Roman"/>
              <a:ea typeface="Times New Roman"/>
              <a:cs typeface="Times New Roman"/>
              <a:sym typeface="Times New Roman"/>
            </a:endParaRPr>
          </a:p>
        </p:txBody>
      </p:sp>
      <p:sp>
        <p:nvSpPr>
          <p:cNvPr id="456" name="Google Shape;456;p59"/>
          <p:cNvSpPr txBox="1"/>
          <p:nvPr/>
        </p:nvSpPr>
        <p:spPr>
          <a:xfrm>
            <a:off x="103725" y="3555700"/>
            <a:ext cx="41670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050">
                <a:solidFill>
                  <a:srgbClr val="FFFFFF"/>
                </a:solidFill>
                <a:highlight>
                  <a:schemeClr val="dk1"/>
                </a:highlight>
                <a:latin typeface="Courier New"/>
                <a:ea typeface="Courier New"/>
                <a:cs typeface="Courier New"/>
                <a:sym typeface="Courier New"/>
              </a:rPr>
              <a:t>&lt;button </a:t>
            </a:r>
            <a:r>
              <a:rPr lang="en-GB" sz="1050">
                <a:solidFill>
                  <a:srgbClr val="DF3079"/>
                </a:solidFill>
                <a:highlight>
                  <a:schemeClr val="dk1"/>
                </a:highlight>
                <a:latin typeface="Courier New"/>
                <a:ea typeface="Courier New"/>
                <a:cs typeface="Courier New"/>
                <a:sym typeface="Courier New"/>
              </a:rPr>
              <a:t>onclick</a:t>
            </a:r>
            <a:r>
              <a:rPr lang="en-GB" sz="1050">
                <a:solidFill>
                  <a:srgbClr val="FFFFFF"/>
                </a:solidFill>
                <a:highlight>
                  <a:schemeClr val="dk1"/>
                </a:highlight>
                <a:latin typeface="Courier New"/>
                <a:ea typeface="Courier New"/>
                <a:cs typeface="Courier New"/>
                <a:sym typeface="Courier New"/>
              </a:rPr>
              <a:t>=</a:t>
            </a:r>
            <a:r>
              <a:rPr lang="en-GB" sz="1050">
                <a:solidFill>
                  <a:srgbClr val="00A67D"/>
                </a:solidFill>
                <a:highlight>
                  <a:schemeClr val="dk1"/>
                </a:highlight>
                <a:latin typeface="Courier New"/>
                <a:ea typeface="Courier New"/>
                <a:cs typeface="Courier New"/>
                <a:sym typeface="Courier New"/>
              </a:rPr>
              <a:t>"alert('Hello, inline JavaScript!')"</a:t>
            </a:r>
            <a:r>
              <a:rPr lang="en-GB" sz="1050">
                <a:solidFill>
                  <a:srgbClr val="FFFFFF"/>
                </a:solidFill>
                <a:highlight>
                  <a:schemeClr val="dk1"/>
                </a:highlight>
                <a:latin typeface="Courier New"/>
                <a:ea typeface="Courier New"/>
                <a:cs typeface="Courier New"/>
                <a:sym typeface="Courier New"/>
              </a:rPr>
              <a:t>&gt;Click me&lt;/button&gt;</a:t>
            </a:r>
            <a:endParaRPr/>
          </a:p>
        </p:txBody>
      </p:sp>
      <p:sp>
        <p:nvSpPr>
          <p:cNvPr id="457" name="Google Shape;457;p59"/>
          <p:cNvSpPr txBox="1"/>
          <p:nvPr/>
        </p:nvSpPr>
        <p:spPr>
          <a:xfrm>
            <a:off x="4493400" y="233200"/>
            <a:ext cx="4650600" cy="1765500"/>
          </a:xfrm>
          <a:prstGeom prst="rect">
            <a:avLst/>
          </a:prstGeom>
          <a:noFill/>
          <a:ln>
            <a:noFill/>
          </a:ln>
        </p:spPr>
        <p:txBody>
          <a:bodyPr anchorCtr="0" anchor="t" bIns="91425" lIns="91425" spcFirstLastPara="1" rIns="91425" wrap="square" tIns="91425">
            <a:spAutoFit/>
          </a:bodyPr>
          <a:lstStyle/>
          <a:p>
            <a:pPr indent="0" lvl="0" marL="457200" rtl="0" algn="l">
              <a:lnSpc>
                <a:spcPct val="115000"/>
              </a:lnSpc>
              <a:spcBef>
                <a:spcPts val="0"/>
              </a:spcBef>
              <a:spcAft>
                <a:spcPts val="0"/>
              </a:spcAft>
              <a:buNone/>
            </a:pPr>
            <a:r>
              <a:rPr b="1" lang="en-GB" sz="1300" u="sng">
                <a:latin typeface="Times New Roman"/>
                <a:ea typeface="Times New Roman"/>
                <a:cs typeface="Times New Roman"/>
                <a:sym typeface="Times New Roman"/>
              </a:rPr>
              <a:t>Internal JS:</a:t>
            </a:r>
            <a:endParaRPr b="1" sz="1300" u="sng">
              <a:latin typeface="Times New Roman"/>
              <a:ea typeface="Times New Roman"/>
              <a:cs typeface="Times New Roman"/>
              <a:sym typeface="Times New Roman"/>
            </a:endParaRPr>
          </a:p>
          <a:p>
            <a:pPr indent="-311150" lvl="0" marL="457200" rtl="0" algn="l">
              <a:lnSpc>
                <a:spcPct val="115000"/>
              </a:lnSpc>
              <a:spcBef>
                <a:spcPts val="0"/>
              </a:spcBef>
              <a:spcAft>
                <a:spcPts val="0"/>
              </a:spcAft>
              <a:buSzPts val="1300"/>
              <a:buFont typeface="Times New Roman"/>
              <a:buChar char="❏"/>
            </a:pPr>
            <a:r>
              <a:rPr lang="en-GB" sz="1300">
                <a:latin typeface="Times New Roman"/>
                <a:ea typeface="Times New Roman"/>
                <a:cs typeface="Times New Roman"/>
                <a:sym typeface="Times New Roman"/>
              </a:rPr>
              <a:t>Internal JavaScript is defined within the </a:t>
            </a:r>
            <a:r>
              <a:rPr b="1" lang="en-GB" sz="1300">
                <a:latin typeface="Times New Roman"/>
                <a:ea typeface="Times New Roman"/>
                <a:cs typeface="Times New Roman"/>
                <a:sym typeface="Times New Roman"/>
              </a:rPr>
              <a:t>&lt;script&gt;</a:t>
            </a:r>
            <a:r>
              <a:rPr lang="en-GB" sz="1300">
                <a:latin typeface="Times New Roman"/>
                <a:ea typeface="Times New Roman"/>
                <a:cs typeface="Times New Roman"/>
                <a:sym typeface="Times New Roman"/>
              </a:rPr>
              <a:t> element in the HTML document's &lt;</a:t>
            </a:r>
            <a:r>
              <a:rPr b="1" lang="en-GB" sz="1300">
                <a:latin typeface="Times New Roman"/>
                <a:ea typeface="Times New Roman"/>
                <a:cs typeface="Times New Roman"/>
                <a:sym typeface="Times New Roman"/>
              </a:rPr>
              <a:t>head&gt;</a:t>
            </a:r>
            <a:r>
              <a:rPr lang="en-GB" sz="1300">
                <a:latin typeface="Times New Roman"/>
                <a:ea typeface="Times New Roman"/>
                <a:cs typeface="Times New Roman"/>
                <a:sym typeface="Times New Roman"/>
              </a:rPr>
              <a:t> or </a:t>
            </a:r>
            <a:r>
              <a:rPr b="1" lang="en-GB" sz="1300">
                <a:latin typeface="Times New Roman"/>
                <a:ea typeface="Times New Roman"/>
                <a:cs typeface="Times New Roman"/>
                <a:sym typeface="Times New Roman"/>
              </a:rPr>
              <a:t>&lt;body&gt;</a:t>
            </a:r>
            <a:r>
              <a:rPr lang="en-GB" sz="1300">
                <a:latin typeface="Times New Roman"/>
                <a:ea typeface="Times New Roman"/>
                <a:cs typeface="Times New Roman"/>
                <a:sym typeface="Times New Roman"/>
              </a:rPr>
              <a:t> section. It applies to all HTML elements within the same document.</a:t>
            </a:r>
            <a:endParaRPr sz="1300">
              <a:latin typeface="Times New Roman"/>
              <a:ea typeface="Times New Roman"/>
              <a:cs typeface="Times New Roman"/>
              <a:sym typeface="Times New Roman"/>
            </a:endParaRPr>
          </a:p>
          <a:p>
            <a:pPr indent="-311150" lvl="0" marL="457200" rtl="0" algn="l">
              <a:lnSpc>
                <a:spcPct val="115000"/>
              </a:lnSpc>
              <a:spcBef>
                <a:spcPts val="0"/>
              </a:spcBef>
              <a:spcAft>
                <a:spcPts val="0"/>
              </a:spcAft>
              <a:buSzPts val="1300"/>
              <a:buFont typeface="Times New Roman"/>
              <a:buChar char="❏"/>
            </a:pPr>
            <a:r>
              <a:rPr lang="en-GB" sz="1300">
                <a:latin typeface="Times New Roman"/>
                <a:ea typeface="Times New Roman"/>
                <a:cs typeface="Times New Roman"/>
                <a:sym typeface="Times New Roman"/>
              </a:rPr>
              <a:t>Internal JavaScript is useful when you want to include script logic specific to a single HTML document.</a:t>
            </a:r>
            <a:endParaRPr sz="1300">
              <a:latin typeface="Times New Roman"/>
              <a:ea typeface="Times New Roman"/>
              <a:cs typeface="Times New Roman"/>
              <a:sym typeface="Times New Roman"/>
            </a:endParaRPr>
          </a:p>
          <a:p>
            <a:pPr indent="-311150" lvl="0" marL="457200" rtl="0" algn="l">
              <a:lnSpc>
                <a:spcPct val="115000"/>
              </a:lnSpc>
              <a:spcBef>
                <a:spcPts val="0"/>
              </a:spcBef>
              <a:spcAft>
                <a:spcPts val="0"/>
              </a:spcAft>
              <a:buSzPts val="1300"/>
              <a:buFont typeface="Times New Roman"/>
              <a:buChar char="❏"/>
            </a:pPr>
            <a:r>
              <a:rPr lang="en-GB" sz="1300">
                <a:latin typeface="Times New Roman"/>
                <a:ea typeface="Times New Roman"/>
                <a:cs typeface="Times New Roman"/>
                <a:sym typeface="Times New Roman"/>
              </a:rPr>
              <a:t>Example of Internal CSS:</a:t>
            </a:r>
            <a:endParaRPr sz="1300">
              <a:latin typeface="Times New Roman"/>
              <a:ea typeface="Times New Roman"/>
              <a:cs typeface="Times New Roman"/>
              <a:sym typeface="Times New Roman"/>
            </a:endParaRPr>
          </a:p>
        </p:txBody>
      </p:sp>
      <p:sp>
        <p:nvSpPr>
          <p:cNvPr id="458" name="Google Shape;458;p59"/>
          <p:cNvSpPr txBox="1"/>
          <p:nvPr/>
        </p:nvSpPr>
        <p:spPr>
          <a:xfrm>
            <a:off x="103725" y="4119075"/>
            <a:ext cx="3526500" cy="738900"/>
          </a:xfrm>
          <a:prstGeom prst="rect">
            <a:avLst/>
          </a:prstGeom>
          <a:solidFill>
            <a:schemeClr val="dk2"/>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200">
                <a:solidFill>
                  <a:srgbClr val="374151"/>
                </a:solidFill>
                <a:highlight>
                  <a:srgbClr val="F7F7F8"/>
                </a:highlight>
                <a:latin typeface="Roboto"/>
                <a:ea typeface="Roboto"/>
                <a:cs typeface="Roboto"/>
                <a:sym typeface="Roboto"/>
              </a:rPr>
              <a:t>In this example, the </a:t>
            </a:r>
            <a:r>
              <a:rPr lang="en-GB" sz="950">
                <a:solidFill>
                  <a:srgbClr val="188038"/>
                </a:solidFill>
                <a:highlight>
                  <a:srgbClr val="F7F7F8"/>
                </a:highlight>
                <a:latin typeface="Courier New"/>
                <a:ea typeface="Courier New"/>
                <a:cs typeface="Courier New"/>
                <a:sym typeface="Courier New"/>
              </a:rPr>
              <a:t>onclick</a:t>
            </a:r>
            <a:r>
              <a:rPr lang="en-GB" sz="1200">
                <a:solidFill>
                  <a:srgbClr val="374151"/>
                </a:solidFill>
                <a:highlight>
                  <a:srgbClr val="F7F7F8"/>
                </a:highlight>
                <a:latin typeface="Roboto"/>
                <a:ea typeface="Roboto"/>
                <a:cs typeface="Roboto"/>
                <a:sym typeface="Roboto"/>
              </a:rPr>
              <a:t> attribute contains inline JavaScript code that triggers an alert when the button is clicked.</a:t>
            </a:r>
            <a:endParaRPr/>
          </a:p>
        </p:txBody>
      </p:sp>
      <p:pic>
        <p:nvPicPr>
          <p:cNvPr id="459" name="Google Shape;459;p59"/>
          <p:cNvPicPr preferRelativeResize="0"/>
          <p:nvPr/>
        </p:nvPicPr>
        <p:blipFill>
          <a:blip r:embed="rId3">
            <a:alphaModFix/>
          </a:blip>
          <a:stretch>
            <a:fillRect/>
          </a:stretch>
        </p:blipFill>
        <p:spPr>
          <a:xfrm>
            <a:off x="4679225" y="1927000"/>
            <a:ext cx="4211975" cy="3124725"/>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 name="Shape 463"/>
        <p:cNvGrpSpPr/>
        <p:nvPr/>
      </p:nvGrpSpPr>
      <p:grpSpPr>
        <a:xfrm>
          <a:off x="0" y="0"/>
          <a:ext cx="0" cy="0"/>
          <a:chOff x="0" y="0"/>
          <a:chExt cx="0" cy="0"/>
        </a:xfrm>
      </p:grpSpPr>
      <p:grpSp>
        <p:nvGrpSpPr>
          <p:cNvPr id="464" name="Google Shape;464;p60"/>
          <p:cNvGrpSpPr/>
          <p:nvPr/>
        </p:nvGrpSpPr>
        <p:grpSpPr>
          <a:xfrm>
            <a:off x="-11550" y="-53350"/>
            <a:ext cx="8902600" cy="4851775"/>
            <a:chOff x="-11550" y="-53350"/>
            <a:chExt cx="8902600" cy="4851775"/>
          </a:xfrm>
        </p:grpSpPr>
        <p:sp>
          <p:nvSpPr>
            <p:cNvPr id="465" name="Google Shape;465;p60"/>
            <p:cNvSpPr txBox="1"/>
            <p:nvPr/>
          </p:nvSpPr>
          <p:spPr>
            <a:xfrm>
              <a:off x="-11550" y="-53350"/>
              <a:ext cx="56664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600" u="sng">
                  <a:solidFill>
                    <a:schemeClr val="dk1"/>
                  </a:solidFill>
                  <a:latin typeface="Times New Roman"/>
                  <a:ea typeface="Times New Roman"/>
                  <a:cs typeface="Times New Roman"/>
                  <a:sym typeface="Times New Roman"/>
                </a:rPr>
                <a:t>External JS</a:t>
              </a:r>
              <a:endParaRPr b="1" sz="1600">
                <a:latin typeface="Times New Roman"/>
                <a:ea typeface="Times New Roman"/>
                <a:cs typeface="Times New Roman"/>
                <a:sym typeface="Times New Roman"/>
              </a:endParaRPr>
            </a:p>
          </p:txBody>
        </p:sp>
        <p:sp>
          <p:nvSpPr>
            <p:cNvPr id="466" name="Google Shape;466;p60"/>
            <p:cNvSpPr txBox="1"/>
            <p:nvPr/>
          </p:nvSpPr>
          <p:spPr>
            <a:xfrm>
              <a:off x="32525" y="318575"/>
              <a:ext cx="5081100" cy="1885500"/>
            </a:xfrm>
            <a:prstGeom prst="rect">
              <a:avLst/>
            </a:prstGeom>
            <a:noFill/>
            <a:ln>
              <a:noFill/>
            </a:ln>
          </p:spPr>
          <p:txBody>
            <a:bodyPr anchorCtr="0" anchor="t" bIns="91425" lIns="91425" spcFirstLastPara="1" rIns="91425" wrap="square" tIns="91425">
              <a:spAutoFit/>
            </a:bodyPr>
            <a:lstStyle/>
            <a:p>
              <a:pPr indent="-311150" lvl="0" marL="457200" rtl="0" algn="just">
                <a:lnSpc>
                  <a:spcPct val="150000"/>
                </a:lnSpc>
                <a:spcBef>
                  <a:spcPts val="0"/>
                </a:spcBef>
                <a:spcAft>
                  <a:spcPts val="0"/>
                </a:spcAft>
                <a:buSzPts val="1300"/>
                <a:buFont typeface="Times New Roman"/>
                <a:buChar char="❏"/>
              </a:pPr>
              <a:r>
                <a:rPr lang="en-GB" sz="1300">
                  <a:latin typeface="Times New Roman"/>
                  <a:ea typeface="Times New Roman"/>
                  <a:cs typeface="Times New Roman"/>
                  <a:sym typeface="Times New Roman"/>
                </a:rPr>
                <a:t>External JavaScript is stored in a separate </a:t>
              </a:r>
              <a:r>
                <a:rPr b="1" lang="en-GB" sz="1300">
                  <a:latin typeface="Times New Roman"/>
                  <a:ea typeface="Times New Roman"/>
                  <a:cs typeface="Times New Roman"/>
                  <a:sym typeface="Times New Roman"/>
                </a:rPr>
                <a:t>.js file</a:t>
              </a:r>
              <a:r>
                <a:rPr lang="en-GB" sz="1300">
                  <a:latin typeface="Times New Roman"/>
                  <a:ea typeface="Times New Roman"/>
                  <a:cs typeface="Times New Roman"/>
                  <a:sym typeface="Times New Roman"/>
                </a:rPr>
                <a:t> and linked to the HTML document using the </a:t>
              </a:r>
              <a:r>
                <a:rPr b="1" lang="en-GB" sz="1300">
                  <a:latin typeface="Times New Roman"/>
                  <a:ea typeface="Times New Roman"/>
                  <a:cs typeface="Times New Roman"/>
                  <a:sym typeface="Times New Roman"/>
                </a:rPr>
                <a:t>&lt;script&gt;</a:t>
              </a:r>
              <a:r>
                <a:rPr lang="en-GB" sz="1300">
                  <a:latin typeface="Times New Roman"/>
                  <a:ea typeface="Times New Roman"/>
                  <a:cs typeface="Times New Roman"/>
                  <a:sym typeface="Times New Roman"/>
                </a:rPr>
                <a:t> element with the </a:t>
              </a:r>
              <a:r>
                <a:rPr b="1" lang="en-GB" sz="1300">
                  <a:latin typeface="Times New Roman"/>
                  <a:ea typeface="Times New Roman"/>
                  <a:cs typeface="Times New Roman"/>
                  <a:sym typeface="Times New Roman"/>
                </a:rPr>
                <a:t>src </a:t>
              </a:r>
              <a:r>
                <a:rPr lang="en-GB" sz="1300">
                  <a:latin typeface="Times New Roman"/>
                  <a:ea typeface="Times New Roman"/>
                  <a:cs typeface="Times New Roman"/>
                  <a:sym typeface="Times New Roman"/>
                </a:rPr>
                <a:t>attribute.</a:t>
              </a:r>
              <a:endParaRPr sz="1300">
                <a:latin typeface="Times New Roman"/>
                <a:ea typeface="Times New Roman"/>
                <a:cs typeface="Times New Roman"/>
                <a:sym typeface="Times New Roman"/>
              </a:endParaRPr>
            </a:p>
            <a:p>
              <a:pPr indent="-311150" lvl="0" marL="457200" rtl="0" algn="just">
                <a:lnSpc>
                  <a:spcPct val="150000"/>
                </a:lnSpc>
                <a:spcBef>
                  <a:spcPts val="0"/>
                </a:spcBef>
                <a:spcAft>
                  <a:spcPts val="0"/>
                </a:spcAft>
                <a:buSzPts val="1300"/>
                <a:buFont typeface="Times New Roman"/>
                <a:buChar char="❏"/>
              </a:pPr>
              <a:r>
                <a:rPr lang="en-GB" sz="1300">
                  <a:latin typeface="Times New Roman"/>
                  <a:ea typeface="Times New Roman"/>
                  <a:cs typeface="Times New Roman"/>
                  <a:sym typeface="Times New Roman"/>
                </a:rPr>
                <a:t>External JavaScript allows you to maintain your scripts separately from HTML content and reuse them across multiple pages.</a:t>
              </a:r>
              <a:endParaRPr sz="1300">
                <a:latin typeface="Times New Roman"/>
                <a:ea typeface="Times New Roman"/>
                <a:cs typeface="Times New Roman"/>
                <a:sym typeface="Times New Roman"/>
              </a:endParaRPr>
            </a:p>
            <a:p>
              <a:pPr indent="-311150" lvl="0" marL="457200" rtl="0" algn="just">
                <a:lnSpc>
                  <a:spcPct val="150000"/>
                </a:lnSpc>
                <a:spcBef>
                  <a:spcPts val="0"/>
                </a:spcBef>
                <a:spcAft>
                  <a:spcPts val="0"/>
                </a:spcAft>
                <a:buSzPts val="1300"/>
                <a:buFont typeface="Times New Roman"/>
                <a:buChar char="❏"/>
              </a:pPr>
              <a:r>
                <a:rPr lang="en-GB" sz="1300">
                  <a:latin typeface="Times New Roman"/>
                  <a:ea typeface="Times New Roman"/>
                  <a:cs typeface="Times New Roman"/>
                  <a:sym typeface="Times New Roman"/>
                </a:rPr>
                <a:t>Example of Internal CSS:</a:t>
              </a:r>
              <a:endParaRPr sz="1300">
                <a:latin typeface="Times New Roman"/>
                <a:ea typeface="Times New Roman"/>
                <a:cs typeface="Times New Roman"/>
                <a:sym typeface="Times New Roman"/>
              </a:endParaRPr>
            </a:p>
          </p:txBody>
        </p:sp>
        <p:sp>
          <p:nvSpPr>
            <p:cNvPr id="467" name="Google Shape;467;p60"/>
            <p:cNvSpPr txBox="1"/>
            <p:nvPr/>
          </p:nvSpPr>
          <p:spPr>
            <a:xfrm>
              <a:off x="4776850" y="2572725"/>
              <a:ext cx="4114200" cy="2225700"/>
            </a:xfrm>
            <a:prstGeom prst="rect">
              <a:avLst/>
            </a:prstGeom>
            <a:solidFill>
              <a:schemeClr val="lt2"/>
            </a:solidFill>
            <a:ln>
              <a:noFill/>
            </a:ln>
          </p:spPr>
          <p:txBody>
            <a:bodyPr anchorCtr="0" anchor="t" bIns="91425" lIns="91425" spcFirstLastPara="1" rIns="91425" wrap="square" tIns="91425">
              <a:spAutoFit/>
            </a:bodyPr>
            <a:lstStyle/>
            <a:p>
              <a:pPr indent="-311150" lvl="0" marL="457200" rtl="0" algn="just">
                <a:lnSpc>
                  <a:spcPct val="115000"/>
                </a:lnSpc>
                <a:spcBef>
                  <a:spcPts val="0"/>
                </a:spcBef>
                <a:spcAft>
                  <a:spcPts val="0"/>
                </a:spcAft>
                <a:buSzPts val="1300"/>
                <a:buFont typeface="Times New Roman"/>
                <a:buChar char="❏"/>
              </a:pPr>
              <a:r>
                <a:rPr lang="en-GB" sz="1300">
                  <a:latin typeface="Times New Roman"/>
                  <a:ea typeface="Times New Roman"/>
                  <a:cs typeface="Times New Roman"/>
                  <a:sym typeface="Times New Roman"/>
                </a:rPr>
                <a:t>In this example, the JavaScript function </a:t>
              </a:r>
              <a:r>
                <a:rPr b="1" lang="en-GB" sz="1300">
                  <a:latin typeface="Times New Roman"/>
                  <a:ea typeface="Times New Roman"/>
                  <a:cs typeface="Times New Roman"/>
                  <a:sym typeface="Times New Roman"/>
                </a:rPr>
                <a:t>showMessage()</a:t>
              </a:r>
              <a:r>
                <a:rPr lang="en-GB" sz="1300">
                  <a:latin typeface="Times New Roman"/>
                  <a:ea typeface="Times New Roman"/>
                  <a:cs typeface="Times New Roman"/>
                  <a:sym typeface="Times New Roman"/>
                </a:rPr>
                <a:t> is defined in an external .js file (script.js) and linked to the HTML document using the </a:t>
              </a:r>
              <a:r>
                <a:rPr b="1" lang="en-GB" sz="1300">
                  <a:latin typeface="Times New Roman"/>
                  <a:ea typeface="Times New Roman"/>
                  <a:cs typeface="Times New Roman"/>
                  <a:sym typeface="Times New Roman"/>
                </a:rPr>
                <a:t>&lt;script&gt;</a:t>
              </a:r>
              <a:r>
                <a:rPr lang="en-GB" sz="1300">
                  <a:latin typeface="Times New Roman"/>
                  <a:ea typeface="Times New Roman"/>
                  <a:cs typeface="Times New Roman"/>
                  <a:sym typeface="Times New Roman"/>
                </a:rPr>
                <a:t> element's </a:t>
              </a:r>
              <a:r>
                <a:rPr b="1" lang="en-GB" sz="1300">
                  <a:latin typeface="Times New Roman"/>
                  <a:ea typeface="Times New Roman"/>
                  <a:cs typeface="Times New Roman"/>
                  <a:sym typeface="Times New Roman"/>
                </a:rPr>
                <a:t>src attribute. </a:t>
              </a:r>
              <a:endParaRPr b="1" sz="1300">
                <a:latin typeface="Times New Roman"/>
                <a:ea typeface="Times New Roman"/>
                <a:cs typeface="Times New Roman"/>
                <a:sym typeface="Times New Roman"/>
              </a:endParaRPr>
            </a:p>
            <a:p>
              <a:pPr indent="-311150" lvl="0" marL="457200" rtl="0" algn="just">
                <a:lnSpc>
                  <a:spcPct val="115000"/>
                </a:lnSpc>
                <a:spcBef>
                  <a:spcPts val="0"/>
                </a:spcBef>
                <a:spcAft>
                  <a:spcPts val="0"/>
                </a:spcAft>
                <a:buSzPts val="1300"/>
                <a:buFont typeface="Times New Roman"/>
                <a:buChar char="❏"/>
              </a:pPr>
              <a:r>
                <a:rPr lang="en-GB" sz="1300">
                  <a:latin typeface="Times New Roman"/>
                  <a:ea typeface="Times New Roman"/>
                  <a:cs typeface="Times New Roman"/>
                  <a:sym typeface="Times New Roman"/>
                </a:rPr>
                <a:t>The function can be reused across multiple HTML files.</a:t>
              </a:r>
              <a:endParaRPr sz="1300">
                <a:latin typeface="Times New Roman"/>
                <a:ea typeface="Times New Roman"/>
                <a:cs typeface="Times New Roman"/>
                <a:sym typeface="Times New Roman"/>
              </a:endParaRPr>
            </a:p>
            <a:p>
              <a:pPr indent="-311150" lvl="0" marL="457200" rtl="0" algn="just">
                <a:lnSpc>
                  <a:spcPct val="115000"/>
                </a:lnSpc>
                <a:spcBef>
                  <a:spcPts val="0"/>
                </a:spcBef>
                <a:spcAft>
                  <a:spcPts val="0"/>
                </a:spcAft>
                <a:buSzPts val="1300"/>
                <a:buFont typeface="Times New Roman"/>
                <a:buChar char="❏"/>
              </a:pPr>
              <a:r>
                <a:rPr lang="en-GB" sz="1300">
                  <a:latin typeface="Times New Roman"/>
                  <a:ea typeface="Times New Roman"/>
                  <a:cs typeface="Times New Roman"/>
                  <a:sym typeface="Times New Roman"/>
                </a:rPr>
                <a:t>Using external JavaScript is a common practice for maintaining clean and reusable code in larger web projects, similar to using external CSS for styles.</a:t>
              </a:r>
              <a:endParaRPr sz="1300">
                <a:latin typeface="Times New Roman"/>
                <a:ea typeface="Times New Roman"/>
                <a:cs typeface="Times New Roman"/>
                <a:sym typeface="Times New Roman"/>
              </a:endParaRPr>
            </a:p>
          </p:txBody>
        </p:sp>
      </p:grpSp>
      <p:pic>
        <p:nvPicPr>
          <p:cNvPr id="468" name="Google Shape;468;p60"/>
          <p:cNvPicPr preferRelativeResize="0"/>
          <p:nvPr/>
        </p:nvPicPr>
        <p:blipFill>
          <a:blip r:embed="rId3">
            <a:alphaModFix/>
          </a:blip>
          <a:stretch>
            <a:fillRect/>
          </a:stretch>
        </p:blipFill>
        <p:spPr>
          <a:xfrm>
            <a:off x="5199000" y="118850"/>
            <a:ext cx="3692050" cy="2286425"/>
          </a:xfrm>
          <a:prstGeom prst="rect">
            <a:avLst/>
          </a:prstGeom>
          <a:noFill/>
          <a:ln>
            <a:noFill/>
          </a:ln>
        </p:spPr>
      </p:pic>
      <p:pic>
        <p:nvPicPr>
          <p:cNvPr id="469" name="Google Shape;469;p60"/>
          <p:cNvPicPr preferRelativeResize="0"/>
          <p:nvPr/>
        </p:nvPicPr>
        <p:blipFill>
          <a:blip r:embed="rId4">
            <a:alphaModFix/>
          </a:blip>
          <a:stretch>
            <a:fillRect/>
          </a:stretch>
        </p:blipFill>
        <p:spPr>
          <a:xfrm>
            <a:off x="162225" y="2330100"/>
            <a:ext cx="4353825" cy="271095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 name="Shape 473"/>
        <p:cNvGrpSpPr/>
        <p:nvPr/>
      </p:nvGrpSpPr>
      <p:grpSpPr>
        <a:xfrm>
          <a:off x="0" y="0"/>
          <a:ext cx="0" cy="0"/>
          <a:chOff x="0" y="0"/>
          <a:chExt cx="0" cy="0"/>
        </a:xfrm>
      </p:grpSpPr>
      <p:sp>
        <p:nvSpPr>
          <p:cNvPr id="474" name="Google Shape;474;p61"/>
          <p:cNvSpPr txBox="1"/>
          <p:nvPr>
            <p:ph type="title"/>
          </p:nvPr>
        </p:nvSpPr>
        <p:spPr>
          <a:xfrm>
            <a:off x="-76200" y="76200"/>
            <a:ext cx="1301700" cy="3336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b="1" lang="en-GB" sz="2300" u="sng">
                <a:latin typeface="Times New Roman"/>
                <a:ea typeface="Times New Roman"/>
                <a:cs typeface="Times New Roman"/>
                <a:sym typeface="Times New Roman"/>
              </a:rPr>
              <a:t>Forms:</a:t>
            </a:r>
            <a:endParaRPr b="1" sz="2300" u="sng">
              <a:latin typeface="Times New Roman"/>
              <a:ea typeface="Times New Roman"/>
              <a:cs typeface="Times New Roman"/>
              <a:sym typeface="Times New Roman"/>
            </a:endParaRPr>
          </a:p>
        </p:txBody>
      </p:sp>
      <p:sp>
        <p:nvSpPr>
          <p:cNvPr id="475" name="Google Shape;475;p61"/>
          <p:cNvSpPr txBox="1"/>
          <p:nvPr/>
        </p:nvSpPr>
        <p:spPr>
          <a:xfrm>
            <a:off x="0" y="262950"/>
            <a:ext cx="7779300" cy="20319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GB" sz="1200">
                <a:latin typeface="Times New Roman"/>
                <a:ea typeface="Times New Roman"/>
                <a:cs typeface="Times New Roman"/>
                <a:sym typeface="Times New Roman"/>
              </a:rPr>
              <a:t>What is Forms?</a:t>
            </a:r>
            <a:endParaRPr b="1" sz="1200">
              <a:latin typeface="Times New Roman"/>
              <a:ea typeface="Times New Roman"/>
              <a:cs typeface="Times New Roman"/>
              <a:sym typeface="Times New Roman"/>
            </a:endParaRPr>
          </a:p>
          <a:p>
            <a:pPr indent="-304800" lvl="0" marL="457200" rtl="0" algn="l">
              <a:lnSpc>
                <a:spcPct val="150000"/>
              </a:lnSpc>
              <a:spcBef>
                <a:spcPts val="0"/>
              </a:spcBef>
              <a:spcAft>
                <a:spcPts val="0"/>
              </a:spcAft>
              <a:buSzPts val="1200"/>
              <a:buFont typeface="Times New Roman"/>
              <a:buAutoNum type="arabicPeriod"/>
            </a:pPr>
            <a:r>
              <a:rPr lang="en-GB" sz="1200">
                <a:latin typeface="Times New Roman"/>
                <a:ea typeface="Times New Roman"/>
                <a:cs typeface="Times New Roman"/>
                <a:sym typeface="Times New Roman"/>
              </a:rPr>
              <a:t>An HTML or a Web form helps </a:t>
            </a:r>
            <a:r>
              <a:rPr b="1" lang="en-GB" sz="1200">
                <a:latin typeface="Times New Roman"/>
                <a:ea typeface="Times New Roman"/>
                <a:cs typeface="Times New Roman"/>
                <a:sym typeface="Times New Roman"/>
              </a:rPr>
              <a:t>collect user input</a:t>
            </a:r>
            <a:r>
              <a:rPr lang="en-GB" sz="1200">
                <a:latin typeface="Times New Roman"/>
                <a:ea typeface="Times New Roman"/>
                <a:cs typeface="Times New Roman"/>
                <a:sym typeface="Times New Roman"/>
              </a:rPr>
              <a:t>.</a:t>
            </a:r>
            <a:endParaRPr sz="1200">
              <a:latin typeface="Times New Roman"/>
              <a:ea typeface="Times New Roman"/>
              <a:cs typeface="Times New Roman"/>
              <a:sym typeface="Times New Roman"/>
            </a:endParaRPr>
          </a:p>
          <a:p>
            <a:pPr indent="-304800" lvl="0" marL="457200" rtl="0" algn="l">
              <a:lnSpc>
                <a:spcPct val="150000"/>
              </a:lnSpc>
              <a:spcBef>
                <a:spcPts val="0"/>
              </a:spcBef>
              <a:spcAft>
                <a:spcPts val="0"/>
              </a:spcAft>
              <a:buSzPts val="1200"/>
              <a:buFont typeface="Times New Roman"/>
              <a:buAutoNum type="arabicPeriod"/>
            </a:pPr>
            <a:r>
              <a:rPr lang="en-GB" sz="1200">
                <a:latin typeface="Times New Roman"/>
                <a:ea typeface="Times New Roman"/>
                <a:cs typeface="Times New Roman"/>
                <a:sym typeface="Times New Roman"/>
              </a:rPr>
              <a:t>An HTML form is a container for various form elements like text fields, checkboxes, radio buttons, buttons, and more. </a:t>
            </a:r>
            <a:endParaRPr sz="1200">
              <a:latin typeface="Times New Roman"/>
              <a:ea typeface="Times New Roman"/>
              <a:cs typeface="Times New Roman"/>
              <a:sym typeface="Times New Roman"/>
            </a:endParaRPr>
          </a:p>
          <a:p>
            <a:pPr indent="-304800" lvl="0" marL="457200" rtl="0" algn="l">
              <a:lnSpc>
                <a:spcPct val="150000"/>
              </a:lnSpc>
              <a:spcBef>
                <a:spcPts val="0"/>
              </a:spcBef>
              <a:spcAft>
                <a:spcPts val="0"/>
              </a:spcAft>
              <a:buSzPts val="1200"/>
              <a:buFont typeface="Times New Roman"/>
              <a:buAutoNum type="arabicPeriod"/>
            </a:pPr>
            <a:r>
              <a:rPr lang="en-GB" sz="1200">
                <a:latin typeface="Times New Roman"/>
                <a:ea typeface="Times New Roman"/>
                <a:cs typeface="Times New Roman"/>
                <a:sym typeface="Times New Roman"/>
              </a:rPr>
              <a:t>The </a:t>
            </a:r>
            <a:r>
              <a:rPr b="1" lang="en-GB" sz="1200">
                <a:latin typeface="Times New Roman"/>
                <a:ea typeface="Times New Roman"/>
                <a:cs typeface="Times New Roman"/>
                <a:sym typeface="Times New Roman"/>
              </a:rPr>
              <a:t>collected data can be validated </a:t>
            </a:r>
            <a:r>
              <a:rPr lang="en-GB" sz="1200">
                <a:latin typeface="Times New Roman"/>
                <a:ea typeface="Times New Roman"/>
                <a:cs typeface="Times New Roman"/>
                <a:sym typeface="Times New Roman"/>
              </a:rPr>
              <a:t>on the client browser using JavaScript.</a:t>
            </a:r>
            <a:endParaRPr sz="1200">
              <a:latin typeface="Times New Roman"/>
              <a:ea typeface="Times New Roman"/>
              <a:cs typeface="Times New Roman"/>
              <a:sym typeface="Times New Roman"/>
            </a:endParaRPr>
          </a:p>
          <a:p>
            <a:pPr indent="-304800" lvl="0" marL="457200" rtl="0" algn="l">
              <a:lnSpc>
                <a:spcPct val="150000"/>
              </a:lnSpc>
              <a:spcBef>
                <a:spcPts val="0"/>
              </a:spcBef>
              <a:spcAft>
                <a:spcPts val="0"/>
              </a:spcAft>
              <a:buSzPts val="1200"/>
              <a:buFont typeface="Times New Roman"/>
              <a:buAutoNum type="arabicPeriod"/>
            </a:pPr>
            <a:r>
              <a:rPr lang="en-GB" sz="1200">
                <a:latin typeface="Times New Roman"/>
                <a:ea typeface="Times New Roman"/>
                <a:cs typeface="Times New Roman"/>
                <a:sym typeface="Times New Roman"/>
              </a:rPr>
              <a:t>After validation of form data on the client-side, the user clicks on the Submit button in the form.</a:t>
            </a:r>
            <a:endParaRPr sz="1200">
              <a:latin typeface="Times New Roman"/>
              <a:ea typeface="Times New Roman"/>
              <a:cs typeface="Times New Roman"/>
              <a:sym typeface="Times New Roman"/>
            </a:endParaRPr>
          </a:p>
          <a:p>
            <a:pPr indent="-304800" lvl="0" marL="457200" rtl="0" algn="l">
              <a:lnSpc>
                <a:spcPct val="150000"/>
              </a:lnSpc>
              <a:spcBef>
                <a:spcPts val="0"/>
              </a:spcBef>
              <a:spcAft>
                <a:spcPts val="0"/>
              </a:spcAft>
              <a:buSzPts val="1200"/>
              <a:buFont typeface="Times New Roman"/>
              <a:buAutoNum type="arabicPeriod"/>
            </a:pPr>
            <a:r>
              <a:rPr lang="en-GB" sz="1200">
                <a:latin typeface="Times New Roman"/>
                <a:ea typeface="Times New Roman"/>
                <a:cs typeface="Times New Roman"/>
                <a:sym typeface="Times New Roman"/>
              </a:rPr>
              <a:t>After this, data is </a:t>
            </a:r>
            <a:r>
              <a:rPr b="1" lang="en-GB" sz="1200">
                <a:latin typeface="Times New Roman"/>
                <a:ea typeface="Times New Roman"/>
                <a:cs typeface="Times New Roman"/>
                <a:sym typeface="Times New Roman"/>
              </a:rPr>
              <a:t>sent to the server for further processing.</a:t>
            </a:r>
            <a:endParaRPr b="1" sz="1200">
              <a:latin typeface="Times New Roman"/>
              <a:ea typeface="Times New Roman"/>
              <a:cs typeface="Times New Roman"/>
              <a:sym typeface="Times New Roman"/>
            </a:endParaRPr>
          </a:p>
        </p:txBody>
      </p:sp>
      <p:sp>
        <p:nvSpPr>
          <p:cNvPr id="476" name="Google Shape;476;p61"/>
          <p:cNvSpPr txBox="1"/>
          <p:nvPr/>
        </p:nvSpPr>
        <p:spPr>
          <a:xfrm>
            <a:off x="0" y="2294850"/>
            <a:ext cx="5210400" cy="221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200" u="sng">
                <a:latin typeface="Times New Roman"/>
                <a:ea typeface="Times New Roman"/>
                <a:cs typeface="Times New Roman"/>
                <a:sym typeface="Times New Roman"/>
              </a:rPr>
              <a:t>Create Forms Using HTML: </a:t>
            </a:r>
            <a:endParaRPr b="1" sz="1200" u="sng">
              <a:latin typeface="Times New Roman"/>
              <a:ea typeface="Times New Roman"/>
              <a:cs typeface="Times New Roman"/>
              <a:sym typeface="Times New Roman"/>
            </a:endParaRPr>
          </a:p>
          <a:p>
            <a:pPr indent="0" lvl="0" marL="0" rtl="0" algn="l">
              <a:spcBef>
                <a:spcPts val="0"/>
              </a:spcBef>
              <a:spcAft>
                <a:spcPts val="0"/>
              </a:spcAft>
              <a:buNone/>
            </a:pPr>
            <a:r>
              <a:t/>
            </a:r>
            <a:endParaRPr sz="1200">
              <a:latin typeface="Times New Roman"/>
              <a:ea typeface="Times New Roman"/>
              <a:cs typeface="Times New Roman"/>
              <a:sym typeface="Times New Roman"/>
            </a:endParaRPr>
          </a:p>
          <a:p>
            <a:pPr indent="-304800" lvl="0" marL="457200" rtl="0" algn="l">
              <a:spcBef>
                <a:spcPts val="0"/>
              </a:spcBef>
              <a:spcAft>
                <a:spcPts val="0"/>
              </a:spcAft>
              <a:buSzPts val="1200"/>
              <a:buFont typeface="Times New Roman"/>
              <a:buChar char="❏"/>
            </a:pPr>
            <a:r>
              <a:rPr lang="en-GB" sz="1200">
                <a:latin typeface="Times New Roman"/>
                <a:ea typeface="Times New Roman"/>
                <a:cs typeface="Times New Roman"/>
                <a:sym typeface="Times New Roman"/>
              </a:rPr>
              <a:t>To create an HTML form, we will use the HTML &lt;form&gt; element.</a:t>
            </a:r>
            <a:endParaRPr sz="1200">
              <a:latin typeface="Times New Roman"/>
              <a:ea typeface="Times New Roman"/>
              <a:cs typeface="Times New Roman"/>
              <a:sym typeface="Times New Roman"/>
            </a:endParaRPr>
          </a:p>
          <a:p>
            <a:pPr indent="-304800" lvl="0" marL="457200" rtl="0" algn="l">
              <a:spcBef>
                <a:spcPts val="0"/>
              </a:spcBef>
              <a:spcAft>
                <a:spcPts val="0"/>
              </a:spcAft>
              <a:buSzPts val="1200"/>
              <a:buFont typeface="Times New Roman"/>
              <a:buChar char="❏"/>
            </a:pPr>
            <a:r>
              <a:rPr lang="en-GB" sz="1200">
                <a:latin typeface="Times New Roman"/>
                <a:ea typeface="Times New Roman"/>
                <a:cs typeface="Times New Roman"/>
                <a:sym typeface="Times New Roman"/>
              </a:rPr>
              <a:t> It starts with the &lt;form&gt; tag and ends with the &lt;/form&gt; tag. </a:t>
            </a:r>
            <a:endParaRPr sz="1200">
              <a:latin typeface="Times New Roman"/>
              <a:ea typeface="Times New Roman"/>
              <a:cs typeface="Times New Roman"/>
              <a:sym typeface="Times New Roman"/>
            </a:endParaRPr>
          </a:p>
          <a:p>
            <a:pPr indent="-304800" lvl="0" marL="457200" rtl="0" algn="l">
              <a:spcBef>
                <a:spcPts val="0"/>
              </a:spcBef>
              <a:spcAft>
                <a:spcPts val="0"/>
              </a:spcAft>
              <a:buSzPts val="1200"/>
              <a:buFont typeface="Times New Roman"/>
              <a:buChar char="❏"/>
            </a:pPr>
            <a:r>
              <a:rPr lang="en-GB" sz="1200">
                <a:latin typeface="Times New Roman"/>
                <a:ea typeface="Times New Roman"/>
                <a:cs typeface="Times New Roman"/>
                <a:sym typeface="Times New Roman"/>
              </a:rPr>
              <a:t>We can add the input elements within the form tags for taking user input.</a:t>
            </a:r>
            <a:endParaRPr sz="1200">
              <a:latin typeface="Times New Roman"/>
              <a:ea typeface="Times New Roman"/>
              <a:cs typeface="Times New Roman"/>
              <a:sym typeface="Times New Roman"/>
            </a:endParaRPr>
          </a:p>
          <a:p>
            <a:pPr indent="0" lvl="0" marL="0" rtl="0" algn="l">
              <a:spcBef>
                <a:spcPts val="0"/>
              </a:spcBef>
              <a:spcAft>
                <a:spcPts val="0"/>
              </a:spcAft>
              <a:buNone/>
            </a:pPr>
            <a:r>
              <a:t/>
            </a:r>
            <a:endParaRPr sz="1200">
              <a:latin typeface="Times New Roman"/>
              <a:ea typeface="Times New Roman"/>
              <a:cs typeface="Times New Roman"/>
              <a:sym typeface="Times New Roman"/>
            </a:endParaRPr>
          </a:p>
          <a:p>
            <a:pPr indent="0" lvl="0" marL="0" rtl="0" algn="l">
              <a:spcBef>
                <a:spcPts val="0"/>
              </a:spcBef>
              <a:spcAft>
                <a:spcPts val="0"/>
              </a:spcAft>
              <a:buNone/>
            </a:pPr>
            <a:r>
              <a:rPr b="1" lang="en-GB" sz="1200">
                <a:latin typeface="Times New Roman"/>
                <a:ea typeface="Times New Roman"/>
                <a:cs typeface="Times New Roman"/>
                <a:sym typeface="Times New Roman"/>
              </a:rPr>
              <a:t>Syntax</a:t>
            </a:r>
            <a:r>
              <a:rPr lang="en-GB" sz="1200">
                <a:latin typeface="Times New Roman"/>
                <a:ea typeface="Times New Roman"/>
                <a:cs typeface="Times New Roman"/>
                <a:sym typeface="Times New Roman"/>
              </a:rPr>
              <a:t>:</a:t>
            </a:r>
            <a:endParaRPr sz="1200">
              <a:latin typeface="Times New Roman"/>
              <a:ea typeface="Times New Roman"/>
              <a:cs typeface="Times New Roman"/>
              <a:sym typeface="Times New Roman"/>
            </a:endParaRPr>
          </a:p>
          <a:p>
            <a:pPr indent="0" lvl="0" marL="0" rtl="0" algn="l">
              <a:spcBef>
                <a:spcPts val="0"/>
              </a:spcBef>
              <a:spcAft>
                <a:spcPts val="0"/>
              </a:spcAft>
              <a:buNone/>
            </a:pPr>
            <a:r>
              <a:rPr lang="en-GB" sz="1200">
                <a:solidFill>
                  <a:srgbClr val="DF3079"/>
                </a:solidFill>
                <a:latin typeface="Times New Roman"/>
                <a:ea typeface="Times New Roman"/>
                <a:cs typeface="Times New Roman"/>
                <a:sym typeface="Times New Roman"/>
              </a:rPr>
              <a:t>&lt;form&gt;</a:t>
            </a:r>
            <a:endParaRPr sz="1200">
              <a:solidFill>
                <a:srgbClr val="DF3079"/>
              </a:solidFill>
              <a:latin typeface="Times New Roman"/>
              <a:ea typeface="Times New Roman"/>
              <a:cs typeface="Times New Roman"/>
              <a:sym typeface="Times New Roman"/>
            </a:endParaRPr>
          </a:p>
          <a:p>
            <a:pPr indent="0" lvl="0" marL="0" rtl="0" algn="l">
              <a:spcBef>
                <a:spcPts val="0"/>
              </a:spcBef>
              <a:spcAft>
                <a:spcPts val="0"/>
              </a:spcAft>
              <a:buNone/>
            </a:pPr>
            <a:r>
              <a:rPr lang="en-GB" sz="1200">
                <a:solidFill>
                  <a:srgbClr val="DF3079"/>
                </a:solidFill>
                <a:latin typeface="Times New Roman"/>
                <a:ea typeface="Times New Roman"/>
                <a:cs typeface="Times New Roman"/>
                <a:sym typeface="Times New Roman"/>
              </a:rPr>
              <a:t>	&lt;input type=”email” /&gt;</a:t>
            </a:r>
            <a:endParaRPr sz="1200">
              <a:solidFill>
                <a:srgbClr val="DF3079"/>
              </a:solidFill>
              <a:latin typeface="Times New Roman"/>
              <a:ea typeface="Times New Roman"/>
              <a:cs typeface="Times New Roman"/>
              <a:sym typeface="Times New Roman"/>
            </a:endParaRPr>
          </a:p>
          <a:p>
            <a:pPr indent="0" lvl="0" marL="0" rtl="0" algn="l">
              <a:spcBef>
                <a:spcPts val="0"/>
              </a:spcBef>
              <a:spcAft>
                <a:spcPts val="0"/>
              </a:spcAft>
              <a:buNone/>
            </a:pPr>
            <a:r>
              <a:rPr lang="en-GB" sz="1200">
                <a:solidFill>
                  <a:srgbClr val="DF3079"/>
                </a:solidFill>
                <a:latin typeface="Times New Roman"/>
                <a:ea typeface="Times New Roman"/>
                <a:cs typeface="Times New Roman"/>
                <a:sym typeface="Times New Roman"/>
              </a:rPr>
              <a:t>	&lt;input type=”password” /&gt;</a:t>
            </a:r>
            <a:endParaRPr sz="1200">
              <a:solidFill>
                <a:srgbClr val="DF3079"/>
              </a:solidFill>
              <a:latin typeface="Times New Roman"/>
              <a:ea typeface="Times New Roman"/>
              <a:cs typeface="Times New Roman"/>
              <a:sym typeface="Times New Roman"/>
            </a:endParaRPr>
          </a:p>
          <a:p>
            <a:pPr indent="0" lvl="0" marL="0" rtl="0" algn="l">
              <a:spcBef>
                <a:spcPts val="0"/>
              </a:spcBef>
              <a:spcAft>
                <a:spcPts val="0"/>
              </a:spcAft>
              <a:buNone/>
            </a:pPr>
            <a:r>
              <a:rPr lang="en-GB" sz="1200">
                <a:solidFill>
                  <a:srgbClr val="DF3079"/>
                </a:solidFill>
                <a:latin typeface="Times New Roman"/>
                <a:ea typeface="Times New Roman"/>
                <a:cs typeface="Times New Roman"/>
                <a:sym typeface="Times New Roman"/>
              </a:rPr>
              <a:t>&lt;/form&gt;</a:t>
            </a:r>
            <a:endParaRPr sz="1200">
              <a:solidFill>
                <a:srgbClr val="DF3079"/>
              </a:solidFill>
              <a:latin typeface="Times New Roman"/>
              <a:ea typeface="Times New Roman"/>
              <a:cs typeface="Times New Roman"/>
              <a:sym typeface="Times New Roman"/>
            </a:endParaRPr>
          </a:p>
        </p:txBody>
      </p:sp>
      <p:pic>
        <p:nvPicPr>
          <p:cNvPr id="477" name="Google Shape;477;p61"/>
          <p:cNvPicPr preferRelativeResize="0"/>
          <p:nvPr/>
        </p:nvPicPr>
        <p:blipFill>
          <a:blip r:embed="rId3">
            <a:alphaModFix/>
          </a:blip>
          <a:stretch>
            <a:fillRect/>
          </a:stretch>
        </p:blipFill>
        <p:spPr>
          <a:xfrm>
            <a:off x="5210400" y="2032700"/>
            <a:ext cx="3116850" cy="300947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17"/>
          <p:cNvSpPr txBox="1"/>
          <p:nvPr>
            <p:ph type="title"/>
          </p:nvPr>
        </p:nvSpPr>
        <p:spPr>
          <a:xfrm>
            <a:off x="-19200" y="0"/>
            <a:ext cx="1521600" cy="4419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Clr>
                <a:schemeClr val="dk1"/>
              </a:buClr>
              <a:buSzPct val="47826"/>
              <a:buFont typeface="Arial"/>
              <a:buNone/>
            </a:pPr>
            <a:r>
              <a:rPr b="1" lang="en-GB" sz="2300" u="sng">
                <a:latin typeface="Times New Roman"/>
                <a:ea typeface="Times New Roman"/>
                <a:cs typeface="Times New Roman"/>
                <a:sym typeface="Times New Roman"/>
              </a:rPr>
              <a:t>Frontend :</a:t>
            </a:r>
            <a:endParaRPr b="1" sz="2300" u="sng">
              <a:latin typeface="Times New Roman"/>
              <a:ea typeface="Times New Roman"/>
              <a:cs typeface="Times New Roman"/>
              <a:sym typeface="Times New Roman"/>
            </a:endParaRPr>
          </a:p>
        </p:txBody>
      </p:sp>
      <p:grpSp>
        <p:nvGrpSpPr>
          <p:cNvPr id="91" name="Google Shape;91;p17"/>
          <p:cNvGrpSpPr/>
          <p:nvPr/>
        </p:nvGrpSpPr>
        <p:grpSpPr>
          <a:xfrm>
            <a:off x="4786500" y="164975"/>
            <a:ext cx="4357499" cy="2665900"/>
            <a:chOff x="282600" y="728625"/>
            <a:chExt cx="4879072" cy="2665900"/>
          </a:xfrm>
        </p:grpSpPr>
        <p:pic>
          <p:nvPicPr>
            <p:cNvPr id="92" name="Google Shape;92;p17"/>
            <p:cNvPicPr preferRelativeResize="0"/>
            <p:nvPr/>
          </p:nvPicPr>
          <p:blipFill>
            <a:blip r:embed="rId3">
              <a:alphaModFix/>
            </a:blip>
            <a:stretch>
              <a:fillRect/>
            </a:stretch>
          </p:blipFill>
          <p:spPr>
            <a:xfrm>
              <a:off x="282600" y="728625"/>
              <a:ext cx="4879072" cy="2665874"/>
            </a:xfrm>
            <a:prstGeom prst="rect">
              <a:avLst/>
            </a:prstGeom>
            <a:noFill/>
            <a:ln>
              <a:noFill/>
            </a:ln>
          </p:spPr>
        </p:pic>
        <p:sp>
          <p:nvSpPr>
            <p:cNvPr id="93" name="Google Shape;93;p17"/>
            <p:cNvSpPr txBox="1"/>
            <p:nvPr/>
          </p:nvSpPr>
          <p:spPr>
            <a:xfrm>
              <a:off x="3217794" y="3114925"/>
              <a:ext cx="1804200" cy="279600"/>
            </a:xfrm>
            <a:prstGeom prst="rect">
              <a:avLst/>
            </a:prstGeom>
            <a:solidFill>
              <a:srgbClr val="6D9EEB"/>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lt1"/>
                  </a:solidFill>
                  <a:latin typeface="Open Sans"/>
                  <a:ea typeface="Open Sans"/>
                  <a:cs typeface="Open Sans"/>
                  <a:sym typeface="Open Sans"/>
                </a:rPr>
                <a:t>DATA FLOW</a:t>
              </a:r>
              <a:endParaRPr>
                <a:solidFill>
                  <a:schemeClr val="lt1"/>
                </a:solidFill>
                <a:latin typeface="Open Sans"/>
                <a:ea typeface="Open Sans"/>
                <a:cs typeface="Open Sans"/>
                <a:sym typeface="Open Sans"/>
              </a:endParaRPr>
            </a:p>
          </p:txBody>
        </p:sp>
      </p:grpSp>
      <p:sp>
        <p:nvSpPr>
          <p:cNvPr id="94" name="Google Shape;94;p17"/>
          <p:cNvSpPr txBox="1"/>
          <p:nvPr/>
        </p:nvSpPr>
        <p:spPr>
          <a:xfrm>
            <a:off x="57000" y="309225"/>
            <a:ext cx="4729500" cy="240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900">
                <a:latin typeface="Times New Roman"/>
                <a:ea typeface="Times New Roman"/>
                <a:cs typeface="Times New Roman"/>
                <a:sym typeface="Times New Roman"/>
              </a:rPr>
              <a:t>Definition</a:t>
            </a:r>
            <a:r>
              <a:rPr lang="en-GB" sz="900">
                <a:latin typeface="Times New Roman"/>
                <a:ea typeface="Times New Roman"/>
                <a:cs typeface="Times New Roman"/>
                <a:sym typeface="Times New Roman"/>
              </a:rPr>
              <a:t>: Front-end development, also known as client-side development, involves creating the user interface (UI) and the user experience (UX) of a website or web application that users interact with directly in their web browsers.</a:t>
            </a:r>
            <a:endParaRPr sz="900">
              <a:latin typeface="Times New Roman"/>
              <a:ea typeface="Times New Roman"/>
              <a:cs typeface="Times New Roman"/>
              <a:sym typeface="Times New Roman"/>
            </a:endParaRPr>
          </a:p>
          <a:p>
            <a:pPr indent="0" lvl="0" marL="0" rtl="0" algn="l">
              <a:spcBef>
                <a:spcPts val="0"/>
              </a:spcBef>
              <a:spcAft>
                <a:spcPts val="0"/>
              </a:spcAft>
              <a:buNone/>
            </a:pPr>
            <a:r>
              <a:t/>
            </a:r>
            <a:endParaRPr sz="900">
              <a:latin typeface="Times New Roman"/>
              <a:ea typeface="Times New Roman"/>
              <a:cs typeface="Times New Roman"/>
              <a:sym typeface="Times New Roman"/>
            </a:endParaRPr>
          </a:p>
          <a:p>
            <a:pPr indent="0" lvl="0" marL="0" rtl="0" algn="l">
              <a:spcBef>
                <a:spcPts val="0"/>
              </a:spcBef>
              <a:spcAft>
                <a:spcPts val="0"/>
              </a:spcAft>
              <a:buNone/>
            </a:pPr>
            <a:r>
              <a:rPr b="1" lang="en-GB" sz="900">
                <a:latin typeface="Times New Roman"/>
                <a:ea typeface="Times New Roman"/>
                <a:cs typeface="Times New Roman"/>
                <a:sym typeface="Times New Roman"/>
              </a:rPr>
              <a:t>Responsibilities</a:t>
            </a:r>
            <a:r>
              <a:rPr lang="en-GB" sz="900">
                <a:latin typeface="Times New Roman"/>
                <a:ea typeface="Times New Roman"/>
                <a:cs typeface="Times New Roman"/>
                <a:sym typeface="Times New Roman"/>
              </a:rPr>
              <a:t>:</a:t>
            </a:r>
            <a:endParaRPr sz="900">
              <a:latin typeface="Times New Roman"/>
              <a:ea typeface="Times New Roman"/>
              <a:cs typeface="Times New Roman"/>
              <a:sym typeface="Times New Roman"/>
            </a:endParaRPr>
          </a:p>
          <a:p>
            <a:pPr indent="-285750" lvl="0" marL="457200" rtl="0" algn="l">
              <a:spcBef>
                <a:spcPts val="0"/>
              </a:spcBef>
              <a:spcAft>
                <a:spcPts val="0"/>
              </a:spcAft>
              <a:buSzPts val="900"/>
              <a:buFont typeface="Times New Roman"/>
              <a:buChar char="❏"/>
            </a:pPr>
            <a:r>
              <a:rPr lang="en-GB" sz="900">
                <a:latin typeface="Times New Roman"/>
                <a:ea typeface="Times New Roman"/>
                <a:cs typeface="Times New Roman"/>
                <a:sym typeface="Times New Roman"/>
              </a:rPr>
              <a:t>Design and create web pages, including layout, content, and visual elements.</a:t>
            </a:r>
            <a:endParaRPr sz="900">
              <a:latin typeface="Times New Roman"/>
              <a:ea typeface="Times New Roman"/>
              <a:cs typeface="Times New Roman"/>
              <a:sym typeface="Times New Roman"/>
            </a:endParaRPr>
          </a:p>
          <a:p>
            <a:pPr indent="-285750" lvl="0" marL="457200" rtl="0" algn="l">
              <a:spcBef>
                <a:spcPts val="0"/>
              </a:spcBef>
              <a:spcAft>
                <a:spcPts val="0"/>
              </a:spcAft>
              <a:buSzPts val="900"/>
              <a:buFont typeface="Times New Roman"/>
              <a:buChar char="❏"/>
            </a:pPr>
            <a:r>
              <a:rPr lang="en-GB" sz="900">
                <a:latin typeface="Times New Roman"/>
                <a:ea typeface="Times New Roman"/>
                <a:cs typeface="Times New Roman"/>
                <a:sym typeface="Times New Roman"/>
              </a:rPr>
              <a:t>Use HTML for structuring content, CSS for styling, and JavaScript for interactivity.</a:t>
            </a:r>
            <a:endParaRPr sz="900">
              <a:latin typeface="Times New Roman"/>
              <a:ea typeface="Times New Roman"/>
              <a:cs typeface="Times New Roman"/>
              <a:sym typeface="Times New Roman"/>
            </a:endParaRPr>
          </a:p>
          <a:p>
            <a:pPr indent="-285750" lvl="0" marL="457200" rtl="0" algn="l">
              <a:spcBef>
                <a:spcPts val="0"/>
              </a:spcBef>
              <a:spcAft>
                <a:spcPts val="0"/>
              </a:spcAft>
              <a:buSzPts val="900"/>
              <a:buFont typeface="Times New Roman"/>
              <a:buChar char="❏"/>
            </a:pPr>
            <a:r>
              <a:rPr lang="en-GB" sz="900">
                <a:latin typeface="Times New Roman"/>
                <a:ea typeface="Times New Roman"/>
                <a:cs typeface="Times New Roman"/>
                <a:sym typeface="Times New Roman"/>
              </a:rPr>
              <a:t>Ensure the website is responsive and works well on various devices and screen sizes.</a:t>
            </a:r>
            <a:endParaRPr sz="900">
              <a:latin typeface="Times New Roman"/>
              <a:ea typeface="Times New Roman"/>
              <a:cs typeface="Times New Roman"/>
              <a:sym typeface="Times New Roman"/>
            </a:endParaRPr>
          </a:p>
          <a:p>
            <a:pPr indent="-285750" lvl="0" marL="457200" rtl="0" algn="l">
              <a:spcBef>
                <a:spcPts val="0"/>
              </a:spcBef>
              <a:spcAft>
                <a:spcPts val="0"/>
              </a:spcAft>
              <a:buSzPts val="900"/>
              <a:buFont typeface="Times New Roman"/>
              <a:buChar char="❏"/>
            </a:pPr>
            <a:r>
              <a:rPr lang="en-GB" sz="900">
                <a:latin typeface="Times New Roman"/>
                <a:ea typeface="Times New Roman"/>
                <a:cs typeface="Times New Roman"/>
                <a:sym typeface="Times New Roman"/>
              </a:rPr>
              <a:t>Focus on user-friendly design and accessibility.</a:t>
            </a:r>
            <a:endParaRPr sz="900">
              <a:latin typeface="Times New Roman"/>
              <a:ea typeface="Times New Roman"/>
              <a:cs typeface="Times New Roman"/>
              <a:sym typeface="Times New Roman"/>
            </a:endParaRPr>
          </a:p>
          <a:p>
            <a:pPr indent="-285750" lvl="0" marL="457200" rtl="0" algn="l">
              <a:spcBef>
                <a:spcPts val="0"/>
              </a:spcBef>
              <a:spcAft>
                <a:spcPts val="0"/>
              </a:spcAft>
              <a:buSzPts val="900"/>
              <a:buFont typeface="Times New Roman"/>
              <a:buChar char="❏"/>
            </a:pPr>
            <a:r>
              <a:rPr lang="en-GB" sz="900">
                <a:latin typeface="Times New Roman"/>
                <a:ea typeface="Times New Roman"/>
                <a:cs typeface="Times New Roman"/>
                <a:sym typeface="Times New Roman"/>
              </a:rPr>
              <a:t>Implement animations, transitions, and other visual effects.</a:t>
            </a:r>
            <a:endParaRPr sz="900">
              <a:latin typeface="Times New Roman"/>
              <a:ea typeface="Times New Roman"/>
              <a:cs typeface="Times New Roman"/>
              <a:sym typeface="Times New Roman"/>
            </a:endParaRPr>
          </a:p>
          <a:p>
            <a:pPr indent="0" lvl="0" marL="0" rtl="0" algn="l">
              <a:spcBef>
                <a:spcPts val="0"/>
              </a:spcBef>
              <a:spcAft>
                <a:spcPts val="0"/>
              </a:spcAft>
              <a:buNone/>
            </a:pPr>
            <a:r>
              <a:t/>
            </a:r>
            <a:endParaRPr sz="900">
              <a:latin typeface="Times New Roman"/>
              <a:ea typeface="Times New Roman"/>
              <a:cs typeface="Times New Roman"/>
              <a:sym typeface="Times New Roman"/>
            </a:endParaRPr>
          </a:p>
          <a:p>
            <a:pPr indent="0" lvl="0" marL="0" rtl="0" algn="l">
              <a:spcBef>
                <a:spcPts val="0"/>
              </a:spcBef>
              <a:spcAft>
                <a:spcPts val="0"/>
              </a:spcAft>
              <a:buNone/>
            </a:pPr>
            <a:r>
              <a:rPr b="1" lang="en-GB" sz="900">
                <a:latin typeface="Times New Roman"/>
                <a:ea typeface="Times New Roman"/>
                <a:cs typeface="Times New Roman"/>
                <a:sym typeface="Times New Roman"/>
              </a:rPr>
              <a:t>Skills</a:t>
            </a:r>
            <a:r>
              <a:rPr lang="en-GB" sz="900">
                <a:latin typeface="Times New Roman"/>
                <a:ea typeface="Times New Roman"/>
                <a:cs typeface="Times New Roman"/>
                <a:sym typeface="Times New Roman"/>
              </a:rPr>
              <a:t>:</a:t>
            </a:r>
            <a:endParaRPr sz="900">
              <a:latin typeface="Times New Roman"/>
              <a:ea typeface="Times New Roman"/>
              <a:cs typeface="Times New Roman"/>
              <a:sym typeface="Times New Roman"/>
            </a:endParaRPr>
          </a:p>
          <a:p>
            <a:pPr indent="-285750" lvl="0" marL="457200" rtl="0" algn="l">
              <a:spcBef>
                <a:spcPts val="0"/>
              </a:spcBef>
              <a:spcAft>
                <a:spcPts val="0"/>
              </a:spcAft>
              <a:buSzPts val="900"/>
              <a:buFont typeface="Times New Roman"/>
              <a:buChar char="❏"/>
            </a:pPr>
            <a:r>
              <a:rPr lang="en-GB" sz="900">
                <a:latin typeface="Times New Roman"/>
                <a:ea typeface="Times New Roman"/>
                <a:cs typeface="Times New Roman"/>
                <a:sym typeface="Times New Roman"/>
              </a:rPr>
              <a:t>Proficiency in HTML, CSS, and JavaScript.</a:t>
            </a:r>
            <a:endParaRPr sz="900">
              <a:latin typeface="Times New Roman"/>
              <a:ea typeface="Times New Roman"/>
              <a:cs typeface="Times New Roman"/>
              <a:sym typeface="Times New Roman"/>
            </a:endParaRPr>
          </a:p>
          <a:p>
            <a:pPr indent="-285750" lvl="0" marL="457200" rtl="0" algn="l">
              <a:spcBef>
                <a:spcPts val="0"/>
              </a:spcBef>
              <a:spcAft>
                <a:spcPts val="0"/>
              </a:spcAft>
              <a:buSzPts val="900"/>
              <a:buFont typeface="Times New Roman"/>
              <a:buChar char="❏"/>
            </a:pPr>
            <a:r>
              <a:rPr lang="en-GB" sz="900">
                <a:latin typeface="Times New Roman"/>
                <a:ea typeface="Times New Roman"/>
                <a:cs typeface="Times New Roman"/>
                <a:sym typeface="Times New Roman"/>
              </a:rPr>
              <a:t>Knowledge of front-end libraries and frameworks (e.g., React, Angular, Vue.js).</a:t>
            </a:r>
            <a:endParaRPr sz="900">
              <a:latin typeface="Times New Roman"/>
              <a:ea typeface="Times New Roman"/>
              <a:cs typeface="Times New Roman"/>
              <a:sym typeface="Times New Roman"/>
            </a:endParaRPr>
          </a:p>
          <a:p>
            <a:pPr indent="-285750" lvl="0" marL="457200" rtl="0" algn="l">
              <a:spcBef>
                <a:spcPts val="0"/>
              </a:spcBef>
              <a:spcAft>
                <a:spcPts val="0"/>
              </a:spcAft>
              <a:buSzPts val="900"/>
              <a:buFont typeface="Times New Roman"/>
              <a:buChar char="❏"/>
            </a:pPr>
            <a:r>
              <a:rPr lang="en-GB" sz="900">
                <a:latin typeface="Times New Roman"/>
                <a:ea typeface="Times New Roman"/>
                <a:cs typeface="Times New Roman"/>
                <a:sym typeface="Times New Roman"/>
              </a:rPr>
              <a:t>Understanding of responsive web design principles.</a:t>
            </a:r>
            <a:endParaRPr sz="900">
              <a:latin typeface="Times New Roman"/>
              <a:ea typeface="Times New Roman"/>
              <a:cs typeface="Times New Roman"/>
              <a:sym typeface="Times New Roman"/>
            </a:endParaRPr>
          </a:p>
          <a:p>
            <a:pPr indent="-285750" lvl="0" marL="457200" rtl="0" algn="l">
              <a:spcBef>
                <a:spcPts val="0"/>
              </a:spcBef>
              <a:spcAft>
                <a:spcPts val="0"/>
              </a:spcAft>
              <a:buSzPts val="900"/>
              <a:buFont typeface="Times New Roman"/>
              <a:buChar char="❏"/>
            </a:pPr>
            <a:r>
              <a:rPr lang="en-GB" sz="900">
                <a:latin typeface="Times New Roman"/>
                <a:ea typeface="Times New Roman"/>
                <a:cs typeface="Times New Roman"/>
                <a:sym typeface="Times New Roman"/>
              </a:rPr>
              <a:t>UI/UX design skills are a plus.</a:t>
            </a:r>
            <a:endParaRPr sz="900">
              <a:latin typeface="Times New Roman"/>
              <a:ea typeface="Times New Roman"/>
              <a:cs typeface="Times New Roman"/>
              <a:sym typeface="Times New Roman"/>
            </a:endParaRPr>
          </a:p>
        </p:txBody>
      </p:sp>
      <p:sp>
        <p:nvSpPr>
          <p:cNvPr id="95" name="Google Shape;95;p17"/>
          <p:cNvSpPr txBox="1"/>
          <p:nvPr/>
        </p:nvSpPr>
        <p:spPr>
          <a:xfrm>
            <a:off x="133200" y="2968725"/>
            <a:ext cx="8812800" cy="212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900">
                <a:latin typeface="Times New Roman"/>
                <a:ea typeface="Times New Roman"/>
                <a:cs typeface="Times New Roman"/>
                <a:sym typeface="Times New Roman"/>
              </a:rPr>
              <a:t>Definition</a:t>
            </a:r>
            <a:r>
              <a:rPr lang="en-GB" sz="900">
                <a:latin typeface="Times New Roman"/>
                <a:ea typeface="Times New Roman"/>
                <a:cs typeface="Times New Roman"/>
                <a:sym typeface="Times New Roman"/>
              </a:rPr>
              <a:t>: </a:t>
            </a:r>
            <a:r>
              <a:rPr lang="en-GB" sz="900">
                <a:latin typeface="Times New Roman"/>
                <a:ea typeface="Times New Roman"/>
                <a:cs typeface="Times New Roman"/>
                <a:sym typeface="Times New Roman"/>
              </a:rPr>
              <a:t>Back-end development, also known as server-side development, involves creating the server, databases, and server-side logic that enable a web application to function. </a:t>
            </a:r>
            <a:endParaRPr sz="900">
              <a:latin typeface="Times New Roman"/>
              <a:ea typeface="Times New Roman"/>
              <a:cs typeface="Times New Roman"/>
              <a:sym typeface="Times New Roman"/>
            </a:endParaRPr>
          </a:p>
          <a:p>
            <a:pPr indent="0" lvl="0" marL="0" rtl="0" algn="l">
              <a:spcBef>
                <a:spcPts val="0"/>
              </a:spcBef>
              <a:spcAft>
                <a:spcPts val="0"/>
              </a:spcAft>
              <a:buNone/>
            </a:pPr>
            <a:r>
              <a:rPr lang="en-GB" sz="900">
                <a:latin typeface="Times New Roman"/>
                <a:ea typeface="Times New Roman"/>
                <a:cs typeface="Times New Roman"/>
                <a:sym typeface="Times New Roman"/>
              </a:rPr>
              <a:t>It handles data processing, user authentication, and more</a:t>
            </a:r>
            <a:r>
              <a:rPr lang="en-GB" sz="900">
                <a:latin typeface="Times New Roman"/>
                <a:ea typeface="Times New Roman"/>
                <a:cs typeface="Times New Roman"/>
                <a:sym typeface="Times New Roman"/>
              </a:rPr>
              <a:t>.</a:t>
            </a:r>
            <a:endParaRPr sz="900">
              <a:latin typeface="Times New Roman"/>
              <a:ea typeface="Times New Roman"/>
              <a:cs typeface="Times New Roman"/>
              <a:sym typeface="Times New Roman"/>
            </a:endParaRPr>
          </a:p>
          <a:p>
            <a:pPr indent="0" lvl="0" marL="0" rtl="0" algn="l">
              <a:spcBef>
                <a:spcPts val="0"/>
              </a:spcBef>
              <a:spcAft>
                <a:spcPts val="0"/>
              </a:spcAft>
              <a:buNone/>
            </a:pPr>
            <a:r>
              <a:t/>
            </a:r>
            <a:endParaRPr sz="900">
              <a:latin typeface="Times New Roman"/>
              <a:ea typeface="Times New Roman"/>
              <a:cs typeface="Times New Roman"/>
              <a:sym typeface="Times New Roman"/>
            </a:endParaRPr>
          </a:p>
          <a:p>
            <a:pPr indent="0" lvl="0" marL="0" rtl="0" algn="l">
              <a:spcBef>
                <a:spcPts val="0"/>
              </a:spcBef>
              <a:spcAft>
                <a:spcPts val="0"/>
              </a:spcAft>
              <a:buNone/>
            </a:pPr>
            <a:r>
              <a:rPr b="1" lang="en-GB" sz="900">
                <a:latin typeface="Times New Roman"/>
                <a:ea typeface="Times New Roman"/>
                <a:cs typeface="Times New Roman"/>
                <a:sym typeface="Times New Roman"/>
              </a:rPr>
              <a:t>Responsibilities</a:t>
            </a:r>
            <a:r>
              <a:rPr lang="en-GB" sz="900">
                <a:latin typeface="Times New Roman"/>
                <a:ea typeface="Times New Roman"/>
                <a:cs typeface="Times New Roman"/>
                <a:sym typeface="Times New Roman"/>
              </a:rPr>
              <a:t>:</a:t>
            </a:r>
            <a:endParaRPr sz="900">
              <a:latin typeface="Times New Roman"/>
              <a:ea typeface="Times New Roman"/>
              <a:cs typeface="Times New Roman"/>
              <a:sym typeface="Times New Roman"/>
            </a:endParaRPr>
          </a:p>
          <a:p>
            <a:pPr indent="-285750" lvl="0" marL="457200" rtl="0" algn="l">
              <a:spcBef>
                <a:spcPts val="0"/>
              </a:spcBef>
              <a:spcAft>
                <a:spcPts val="0"/>
              </a:spcAft>
              <a:buSzPts val="900"/>
              <a:buFont typeface="Times New Roman"/>
              <a:buChar char="❏"/>
            </a:pPr>
            <a:r>
              <a:rPr lang="en-GB" sz="900">
                <a:latin typeface="Times New Roman"/>
                <a:ea typeface="Times New Roman"/>
                <a:cs typeface="Times New Roman"/>
                <a:sym typeface="Times New Roman"/>
              </a:rPr>
              <a:t>Develop server-side applications and APIs to handle client requests.</a:t>
            </a:r>
            <a:endParaRPr sz="900">
              <a:latin typeface="Times New Roman"/>
              <a:ea typeface="Times New Roman"/>
              <a:cs typeface="Times New Roman"/>
              <a:sym typeface="Times New Roman"/>
            </a:endParaRPr>
          </a:p>
          <a:p>
            <a:pPr indent="-285750" lvl="0" marL="457200" rtl="0" algn="l">
              <a:spcBef>
                <a:spcPts val="0"/>
              </a:spcBef>
              <a:spcAft>
                <a:spcPts val="0"/>
              </a:spcAft>
              <a:buSzPts val="900"/>
              <a:buFont typeface="Times New Roman"/>
              <a:buChar char="❏"/>
            </a:pPr>
            <a:r>
              <a:rPr lang="en-GB" sz="900">
                <a:latin typeface="Times New Roman"/>
                <a:ea typeface="Times New Roman"/>
                <a:cs typeface="Times New Roman"/>
                <a:sym typeface="Times New Roman"/>
              </a:rPr>
              <a:t>Implement business logic and data processing.</a:t>
            </a:r>
            <a:endParaRPr sz="900">
              <a:latin typeface="Times New Roman"/>
              <a:ea typeface="Times New Roman"/>
              <a:cs typeface="Times New Roman"/>
              <a:sym typeface="Times New Roman"/>
            </a:endParaRPr>
          </a:p>
          <a:p>
            <a:pPr indent="-285750" lvl="0" marL="457200" rtl="0" algn="l">
              <a:spcBef>
                <a:spcPts val="0"/>
              </a:spcBef>
              <a:spcAft>
                <a:spcPts val="0"/>
              </a:spcAft>
              <a:buSzPts val="900"/>
              <a:buFont typeface="Times New Roman"/>
              <a:buChar char="❏"/>
            </a:pPr>
            <a:r>
              <a:rPr lang="en-GB" sz="900">
                <a:latin typeface="Times New Roman"/>
                <a:ea typeface="Times New Roman"/>
                <a:cs typeface="Times New Roman"/>
                <a:sym typeface="Times New Roman"/>
              </a:rPr>
              <a:t>Create and manage databases, including data storage and retrieval.</a:t>
            </a:r>
            <a:endParaRPr sz="900">
              <a:latin typeface="Times New Roman"/>
              <a:ea typeface="Times New Roman"/>
              <a:cs typeface="Times New Roman"/>
              <a:sym typeface="Times New Roman"/>
            </a:endParaRPr>
          </a:p>
          <a:p>
            <a:pPr indent="-285750" lvl="0" marL="457200" rtl="0" algn="l">
              <a:spcBef>
                <a:spcPts val="0"/>
              </a:spcBef>
              <a:spcAft>
                <a:spcPts val="0"/>
              </a:spcAft>
              <a:buSzPts val="900"/>
              <a:buFont typeface="Times New Roman"/>
              <a:buChar char="❏"/>
            </a:pPr>
            <a:r>
              <a:rPr lang="en-GB" sz="900">
                <a:latin typeface="Times New Roman"/>
                <a:ea typeface="Times New Roman"/>
                <a:cs typeface="Times New Roman"/>
                <a:sym typeface="Times New Roman"/>
              </a:rPr>
              <a:t>Handle user authentication and authorization.tion, and more</a:t>
            </a:r>
            <a:endParaRPr sz="900">
              <a:latin typeface="Times New Roman"/>
              <a:ea typeface="Times New Roman"/>
              <a:cs typeface="Times New Roman"/>
              <a:sym typeface="Times New Roman"/>
            </a:endParaRPr>
          </a:p>
          <a:p>
            <a:pPr indent="0" lvl="0" marL="457200" rtl="0" algn="l">
              <a:spcBef>
                <a:spcPts val="0"/>
              </a:spcBef>
              <a:spcAft>
                <a:spcPts val="0"/>
              </a:spcAft>
              <a:buNone/>
            </a:pPr>
            <a:r>
              <a:t/>
            </a:r>
            <a:endParaRPr sz="900">
              <a:latin typeface="Times New Roman"/>
              <a:ea typeface="Times New Roman"/>
              <a:cs typeface="Times New Roman"/>
              <a:sym typeface="Times New Roman"/>
            </a:endParaRPr>
          </a:p>
          <a:p>
            <a:pPr indent="0" lvl="0" marL="0" rtl="0" algn="l">
              <a:spcBef>
                <a:spcPts val="0"/>
              </a:spcBef>
              <a:spcAft>
                <a:spcPts val="0"/>
              </a:spcAft>
              <a:buNone/>
            </a:pPr>
            <a:r>
              <a:rPr b="1" lang="en-GB" sz="900">
                <a:latin typeface="Times New Roman"/>
                <a:ea typeface="Times New Roman"/>
                <a:cs typeface="Times New Roman"/>
                <a:sym typeface="Times New Roman"/>
              </a:rPr>
              <a:t>Skills</a:t>
            </a:r>
            <a:r>
              <a:rPr lang="en-GB" sz="900">
                <a:latin typeface="Times New Roman"/>
                <a:ea typeface="Times New Roman"/>
                <a:cs typeface="Times New Roman"/>
                <a:sym typeface="Times New Roman"/>
              </a:rPr>
              <a:t>:</a:t>
            </a:r>
            <a:endParaRPr sz="900">
              <a:latin typeface="Times New Roman"/>
              <a:ea typeface="Times New Roman"/>
              <a:cs typeface="Times New Roman"/>
              <a:sym typeface="Times New Roman"/>
            </a:endParaRPr>
          </a:p>
          <a:p>
            <a:pPr indent="-285750" lvl="0" marL="457200" rtl="0" algn="l">
              <a:spcBef>
                <a:spcPts val="0"/>
              </a:spcBef>
              <a:spcAft>
                <a:spcPts val="0"/>
              </a:spcAft>
              <a:buSzPts val="900"/>
              <a:buFont typeface="Times New Roman"/>
              <a:buChar char="❏"/>
            </a:pPr>
            <a:r>
              <a:rPr lang="en-GB" sz="900">
                <a:latin typeface="Times New Roman"/>
                <a:ea typeface="Times New Roman"/>
                <a:cs typeface="Times New Roman"/>
                <a:sym typeface="Times New Roman"/>
              </a:rPr>
              <a:t>Proficiency in server-side programming languages (e.g., Node.js, Python, Ruby, Java, PHP, C#).</a:t>
            </a:r>
            <a:endParaRPr sz="900">
              <a:latin typeface="Times New Roman"/>
              <a:ea typeface="Times New Roman"/>
              <a:cs typeface="Times New Roman"/>
              <a:sym typeface="Times New Roman"/>
            </a:endParaRPr>
          </a:p>
          <a:p>
            <a:pPr indent="-285750" lvl="0" marL="457200" rtl="0" algn="l">
              <a:spcBef>
                <a:spcPts val="0"/>
              </a:spcBef>
              <a:spcAft>
                <a:spcPts val="0"/>
              </a:spcAft>
              <a:buSzPts val="900"/>
              <a:buFont typeface="Times New Roman"/>
              <a:buChar char="❏"/>
            </a:pPr>
            <a:r>
              <a:rPr lang="en-GB" sz="900">
                <a:latin typeface="Times New Roman"/>
                <a:ea typeface="Times New Roman"/>
                <a:cs typeface="Times New Roman"/>
                <a:sym typeface="Times New Roman"/>
              </a:rPr>
              <a:t>Knowledge of back-end frameworks (e.g., Express.js, Django, Ruby on Rails).</a:t>
            </a:r>
            <a:endParaRPr sz="900">
              <a:latin typeface="Times New Roman"/>
              <a:ea typeface="Times New Roman"/>
              <a:cs typeface="Times New Roman"/>
              <a:sym typeface="Times New Roman"/>
            </a:endParaRPr>
          </a:p>
          <a:p>
            <a:pPr indent="-285750" lvl="0" marL="457200" rtl="0" algn="l">
              <a:spcBef>
                <a:spcPts val="0"/>
              </a:spcBef>
              <a:spcAft>
                <a:spcPts val="0"/>
              </a:spcAft>
              <a:buSzPts val="900"/>
              <a:buFont typeface="Times New Roman"/>
              <a:buChar char="❏"/>
            </a:pPr>
            <a:r>
              <a:rPr lang="en-GB" sz="900">
                <a:latin typeface="Times New Roman"/>
                <a:ea typeface="Times New Roman"/>
                <a:cs typeface="Times New Roman"/>
                <a:sym typeface="Times New Roman"/>
              </a:rPr>
              <a:t>Database management skills (SQL or NoSQL databases like MongoDB).</a:t>
            </a:r>
            <a:endParaRPr sz="900">
              <a:latin typeface="Times New Roman"/>
              <a:ea typeface="Times New Roman"/>
              <a:cs typeface="Times New Roman"/>
              <a:sym typeface="Times New Roman"/>
            </a:endParaRPr>
          </a:p>
          <a:p>
            <a:pPr indent="-285750" lvl="0" marL="457200" rtl="0" algn="l">
              <a:spcBef>
                <a:spcPts val="0"/>
              </a:spcBef>
              <a:spcAft>
                <a:spcPts val="0"/>
              </a:spcAft>
              <a:buSzPts val="900"/>
              <a:buFont typeface="Times New Roman"/>
              <a:buChar char="❏"/>
            </a:pPr>
            <a:r>
              <a:rPr lang="en-GB" sz="900">
                <a:latin typeface="Times New Roman"/>
                <a:ea typeface="Times New Roman"/>
                <a:cs typeface="Times New Roman"/>
                <a:sym typeface="Times New Roman"/>
              </a:rPr>
              <a:t>API design and development.</a:t>
            </a:r>
            <a:endParaRPr sz="900">
              <a:latin typeface="Times New Roman"/>
              <a:ea typeface="Times New Roman"/>
              <a:cs typeface="Times New Roman"/>
              <a:sym typeface="Times New Roman"/>
            </a:endParaRPr>
          </a:p>
        </p:txBody>
      </p:sp>
      <p:sp>
        <p:nvSpPr>
          <p:cNvPr id="96" name="Google Shape;96;p17"/>
          <p:cNvSpPr txBox="1"/>
          <p:nvPr>
            <p:ph type="title"/>
          </p:nvPr>
        </p:nvSpPr>
        <p:spPr>
          <a:xfrm>
            <a:off x="-34375" y="2707425"/>
            <a:ext cx="1521600" cy="3531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Clr>
                <a:schemeClr val="dk1"/>
              </a:buClr>
              <a:buSzPct val="47826"/>
              <a:buFont typeface="Arial"/>
              <a:buNone/>
            </a:pPr>
            <a:r>
              <a:rPr b="1" lang="en-GB" sz="2300" u="sng">
                <a:latin typeface="Times New Roman"/>
                <a:ea typeface="Times New Roman"/>
                <a:cs typeface="Times New Roman"/>
                <a:sym typeface="Times New Roman"/>
              </a:rPr>
              <a:t>Backend</a:t>
            </a:r>
            <a:r>
              <a:rPr b="1" lang="en-GB" sz="2300" u="sng">
                <a:latin typeface="Times New Roman"/>
                <a:ea typeface="Times New Roman"/>
                <a:cs typeface="Times New Roman"/>
                <a:sym typeface="Times New Roman"/>
              </a:rPr>
              <a:t>:</a:t>
            </a:r>
            <a:endParaRPr b="1" sz="2300" u="sng">
              <a:latin typeface="Times New Roman"/>
              <a:ea typeface="Times New Roman"/>
              <a:cs typeface="Times New Roman"/>
              <a:sym typeface="Times New Roman"/>
            </a:endParaRPr>
          </a:p>
        </p:txBody>
      </p:sp>
      <p:pic>
        <p:nvPicPr>
          <p:cNvPr id="97" name="Google Shape;97;p17"/>
          <p:cNvPicPr preferRelativeResize="0"/>
          <p:nvPr/>
        </p:nvPicPr>
        <p:blipFill>
          <a:blip r:embed="rId4">
            <a:alphaModFix/>
          </a:blip>
          <a:stretch>
            <a:fillRect/>
          </a:stretch>
        </p:blipFill>
        <p:spPr>
          <a:xfrm>
            <a:off x="6202075" y="3301700"/>
            <a:ext cx="2355975" cy="1607049"/>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 name="Shape 481"/>
        <p:cNvGrpSpPr/>
        <p:nvPr/>
      </p:nvGrpSpPr>
      <p:grpSpPr>
        <a:xfrm>
          <a:off x="0" y="0"/>
          <a:ext cx="0" cy="0"/>
          <a:chOff x="0" y="0"/>
          <a:chExt cx="0" cy="0"/>
        </a:xfrm>
      </p:grpSpPr>
      <p:sp>
        <p:nvSpPr>
          <p:cNvPr id="482" name="Google Shape;482;p62"/>
          <p:cNvSpPr txBox="1"/>
          <p:nvPr/>
        </p:nvSpPr>
        <p:spPr>
          <a:xfrm>
            <a:off x="0" y="-76750"/>
            <a:ext cx="4572000" cy="1218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GB" sz="1200">
                <a:latin typeface="Times New Roman"/>
                <a:ea typeface="Times New Roman"/>
                <a:cs typeface="Times New Roman"/>
                <a:sym typeface="Times New Roman"/>
              </a:rPr>
              <a:t>Form Attributes:</a:t>
            </a:r>
            <a:endParaRPr b="1" sz="1200">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sz="1200">
              <a:latin typeface="Times New Roman"/>
              <a:ea typeface="Times New Roman"/>
              <a:cs typeface="Times New Roman"/>
              <a:sym typeface="Times New Roman"/>
            </a:endParaRPr>
          </a:p>
          <a:p>
            <a:pPr indent="-304800" lvl="0" marL="457200" rtl="0" algn="l">
              <a:lnSpc>
                <a:spcPct val="115000"/>
              </a:lnSpc>
              <a:spcBef>
                <a:spcPts val="0"/>
              </a:spcBef>
              <a:spcAft>
                <a:spcPts val="0"/>
              </a:spcAft>
              <a:buSzPts val="1200"/>
              <a:buFont typeface="Times New Roman"/>
              <a:buChar char="●"/>
            </a:pPr>
            <a:r>
              <a:rPr lang="en-GB" sz="1200">
                <a:latin typeface="Times New Roman"/>
                <a:ea typeface="Times New Roman"/>
                <a:cs typeface="Times New Roman"/>
                <a:sym typeface="Times New Roman"/>
              </a:rPr>
              <a:t>HTML forms use various attributes to control their behavior and appearance.</a:t>
            </a:r>
            <a:endParaRPr sz="1200">
              <a:latin typeface="Times New Roman"/>
              <a:ea typeface="Times New Roman"/>
              <a:cs typeface="Times New Roman"/>
              <a:sym typeface="Times New Roman"/>
            </a:endParaRPr>
          </a:p>
          <a:p>
            <a:pPr indent="-304800" lvl="0" marL="457200" rtl="0" algn="l">
              <a:lnSpc>
                <a:spcPct val="115000"/>
              </a:lnSpc>
              <a:spcBef>
                <a:spcPts val="0"/>
              </a:spcBef>
              <a:spcAft>
                <a:spcPts val="0"/>
              </a:spcAft>
              <a:buSzPts val="1200"/>
              <a:buFont typeface="Times New Roman"/>
              <a:buChar char="●"/>
            </a:pPr>
            <a:r>
              <a:rPr lang="en-GB" sz="1200">
                <a:latin typeface="Times New Roman"/>
                <a:ea typeface="Times New Roman"/>
                <a:cs typeface="Times New Roman"/>
                <a:sym typeface="Times New Roman"/>
              </a:rPr>
              <a:t>Here are some of the most commonly used form attributes:</a:t>
            </a:r>
            <a:endParaRPr sz="1200">
              <a:latin typeface="Times New Roman"/>
              <a:ea typeface="Times New Roman"/>
              <a:cs typeface="Times New Roman"/>
              <a:sym typeface="Times New Roman"/>
            </a:endParaRPr>
          </a:p>
        </p:txBody>
      </p:sp>
      <p:pic>
        <p:nvPicPr>
          <p:cNvPr id="483" name="Google Shape;483;p62"/>
          <p:cNvPicPr preferRelativeResize="0"/>
          <p:nvPr/>
        </p:nvPicPr>
        <p:blipFill>
          <a:blip r:embed="rId3">
            <a:alphaModFix/>
          </a:blip>
          <a:stretch>
            <a:fillRect/>
          </a:stretch>
        </p:blipFill>
        <p:spPr>
          <a:xfrm>
            <a:off x="4682475" y="94675"/>
            <a:ext cx="4461526" cy="3785525"/>
          </a:xfrm>
          <a:prstGeom prst="rect">
            <a:avLst/>
          </a:prstGeom>
          <a:noFill/>
          <a:ln>
            <a:noFill/>
          </a:ln>
        </p:spPr>
      </p:pic>
      <p:pic>
        <p:nvPicPr>
          <p:cNvPr id="484" name="Google Shape;484;p62"/>
          <p:cNvPicPr preferRelativeResize="0"/>
          <p:nvPr/>
        </p:nvPicPr>
        <p:blipFill>
          <a:blip r:embed="rId4">
            <a:alphaModFix/>
          </a:blip>
          <a:stretch>
            <a:fillRect/>
          </a:stretch>
        </p:blipFill>
        <p:spPr>
          <a:xfrm>
            <a:off x="183125" y="1142150"/>
            <a:ext cx="4321051" cy="273805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 name="Shape 488"/>
        <p:cNvGrpSpPr/>
        <p:nvPr/>
      </p:nvGrpSpPr>
      <p:grpSpPr>
        <a:xfrm>
          <a:off x="0" y="0"/>
          <a:ext cx="0" cy="0"/>
          <a:chOff x="0" y="0"/>
          <a:chExt cx="0" cy="0"/>
        </a:xfrm>
      </p:grpSpPr>
      <p:sp>
        <p:nvSpPr>
          <p:cNvPr id="489" name="Google Shape;489;p63"/>
          <p:cNvSpPr txBox="1"/>
          <p:nvPr/>
        </p:nvSpPr>
        <p:spPr>
          <a:xfrm>
            <a:off x="0" y="-76750"/>
            <a:ext cx="7605600" cy="12699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GB" sz="1200" u="sng">
                <a:latin typeface="Times New Roman"/>
                <a:ea typeface="Times New Roman"/>
                <a:cs typeface="Times New Roman"/>
                <a:sym typeface="Times New Roman"/>
              </a:rPr>
              <a:t>Form Attributes:</a:t>
            </a:r>
            <a:endParaRPr b="1" sz="1200" u="sng">
              <a:latin typeface="Times New Roman"/>
              <a:ea typeface="Times New Roman"/>
              <a:cs typeface="Times New Roman"/>
              <a:sym typeface="Times New Roman"/>
            </a:endParaRPr>
          </a:p>
          <a:p>
            <a:pPr indent="457200" lvl="0" marL="0" rtl="0" algn="l">
              <a:lnSpc>
                <a:spcPct val="150000"/>
              </a:lnSpc>
              <a:spcBef>
                <a:spcPts val="0"/>
              </a:spcBef>
              <a:spcAft>
                <a:spcPts val="0"/>
              </a:spcAft>
              <a:buNone/>
            </a:pPr>
            <a:r>
              <a:rPr lang="en-GB" sz="1500">
                <a:solidFill>
                  <a:srgbClr val="A6E22E"/>
                </a:solidFill>
                <a:highlight>
                  <a:srgbClr val="272822"/>
                </a:highlight>
              </a:rPr>
              <a:t>&lt;form enctype</a:t>
            </a:r>
            <a:r>
              <a:rPr lang="en-GB" sz="1500">
                <a:solidFill>
                  <a:srgbClr val="F8F8F2"/>
                </a:solidFill>
                <a:highlight>
                  <a:srgbClr val="272822"/>
                </a:highlight>
              </a:rPr>
              <a:t>=</a:t>
            </a:r>
            <a:r>
              <a:rPr lang="en-GB" sz="1500">
                <a:solidFill>
                  <a:srgbClr val="E6DB74"/>
                </a:solidFill>
                <a:highlight>
                  <a:srgbClr val="272822"/>
                </a:highlight>
              </a:rPr>
              <a:t>"multipart/form-data" &gt;</a:t>
            </a:r>
            <a:endParaRPr b="1" sz="1200">
              <a:latin typeface="Times New Roman"/>
              <a:ea typeface="Times New Roman"/>
              <a:cs typeface="Times New Roman"/>
              <a:sym typeface="Times New Roman"/>
            </a:endParaRPr>
          </a:p>
          <a:p>
            <a:pPr indent="-304800" lvl="0" marL="457200" rtl="0" algn="l">
              <a:lnSpc>
                <a:spcPct val="150000"/>
              </a:lnSpc>
              <a:spcBef>
                <a:spcPts val="0"/>
              </a:spcBef>
              <a:spcAft>
                <a:spcPts val="0"/>
              </a:spcAft>
              <a:buSzPts val="1200"/>
              <a:buFont typeface="Times New Roman"/>
              <a:buChar char="●"/>
            </a:pPr>
            <a:r>
              <a:rPr lang="en-GB" sz="1200">
                <a:latin typeface="Times New Roman"/>
                <a:ea typeface="Times New Roman"/>
                <a:cs typeface="Times New Roman"/>
                <a:sym typeface="Times New Roman"/>
              </a:rPr>
              <a:t>The enctype attribute with the value "multipart/form-data" is commonly used in HTML forms when you want to allow file uploads.</a:t>
            </a:r>
            <a:endParaRPr sz="1200">
              <a:latin typeface="Times New Roman"/>
              <a:ea typeface="Times New Roman"/>
              <a:cs typeface="Times New Roman"/>
              <a:sym typeface="Times New Roman"/>
            </a:endParaRPr>
          </a:p>
        </p:txBody>
      </p:sp>
      <p:pic>
        <p:nvPicPr>
          <p:cNvPr id="490" name="Google Shape;490;p63"/>
          <p:cNvPicPr preferRelativeResize="0"/>
          <p:nvPr/>
        </p:nvPicPr>
        <p:blipFill>
          <a:blip r:embed="rId3">
            <a:alphaModFix/>
          </a:blip>
          <a:stretch>
            <a:fillRect/>
          </a:stretch>
        </p:blipFill>
        <p:spPr>
          <a:xfrm>
            <a:off x="4472350" y="1351325"/>
            <a:ext cx="4238775" cy="3027550"/>
          </a:xfrm>
          <a:prstGeom prst="rect">
            <a:avLst/>
          </a:prstGeom>
          <a:noFill/>
          <a:ln>
            <a:noFill/>
          </a:ln>
        </p:spPr>
      </p:pic>
      <p:pic>
        <p:nvPicPr>
          <p:cNvPr id="491" name="Google Shape;491;p63"/>
          <p:cNvPicPr preferRelativeResize="0"/>
          <p:nvPr/>
        </p:nvPicPr>
        <p:blipFill>
          <a:blip r:embed="rId4">
            <a:alphaModFix/>
          </a:blip>
          <a:stretch>
            <a:fillRect/>
          </a:stretch>
        </p:blipFill>
        <p:spPr>
          <a:xfrm>
            <a:off x="174150" y="1351325"/>
            <a:ext cx="4652451" cy="302755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 name="Shape 495"/>
        <p:cNvGrpSpPr/>
        <p:nvPr/>
      </p:nvGrpSpPr>
      <p:grpSpPr>
        <a:xfrm>
          <a:off x="0" y="0"/>
          <a:ext cx="0" cy="0"/>
          <a:chOff x="0" y="0"/>
          <a:chExt cx="0" cy="0"/>
        </a:xfrm>
      </p:grpSpPr>
      <p:sp>
        <p:nvSpPr>
          <p:cNvPr id="496" name="Google Shape;496;p64"/>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GB" u="sng">
                <a:solidFill>
                  <a:schemeClr val="dk1"/>
                </a:solidFill>
                <a:latin typeface="Times New Roman"/>
                <a:ea typeface="Times New Roman"/>
                <a:cs typeface="Times New Roman"/>
                <a:sym typeface="Times New Roman"/>
              </a:rPr>
              <a:t>Form Attributes:</a:t>
            </a:r>
            <a:endParaRPr b="1" u="sng">
              <a:solidFill>
                <a:schemeClr val="dk1"/>
              </a:solidFill>
              <a:latin typeface="Times New Roman"/>
              <a:ea typeface="Times New Roman"/>
              <a:cs typeface="Times New Roman"/>
              <a:sym typeface="Times New Roman"/>
            </a:endParaRPr>
          </a:p>
        </p:txBody>
      </p:sp>
      <p:sp>
        <p:nvSpPr>
          <p:cNvPr id="497" name="Google Shape;497;p64"/>
          <p:cNvSpPr txBox="1"/>
          <p:nvPr/>
        </p:nvSpPr>
        <p:spPr>
          <a:xfrm>
            <a:off x="122850" y="400200"/>
            <a:ext cx="7375200" cy="210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a:latin typeface="Times New Roman"/>
                <a:ea typeface="Times New Roman"/>
                <a:cs typeface="Times New Roman"/>
                <a:sym typeface="Times New Roman"/>
              </a:rPr>
              <a:t>GET:</a:t>
            </a:r>
            <a:endParaRPr b="1">
              <a:latin typeface="Times New Roman"/>
              <a:ea typeface="Times New Roman"/>
              <a:cs typeface="Times New Roman"/>
              <a:sym typeface="Times New Roman"/>
            </a:endParaRPr>
          </a:p>
          <a:p>
            <a:pPr indent="0" lvl="0" marL="0" rtl="0" algn="l">
              <a:spcBef>
                <a:spcPts val="0"/>
              </a:spcBef>
              <a:spcAft>
                <a:spcPts val="0"/>
              </a:spcAft>
              <a:buNone/>
            </a:pPr>
            <a:r>
              <a:t/>
            </a:r>
            <a:endParaRPr>
              <a:latin typeface="Times New Roman"/>
              <a:ea typeface="Times New Roman"/>
              <a:cs typeface="Times New Roman"/>
              <a:sym typeface="Times New Roman"/>
            </a:endParaRPr>
          </a:p>
          <a:p>
            <a:pPr indent="-304800" lvl="0" marL="457200" rtl="0" algn="l">
              <a:lnSpc>
                <a:spcPct val="115000"/>
              </a:lnSpc>
              <a:spcBef>
                <a:spcPts val="0"/>
              </a:spcBef>
              <a:spcAft>
                <a:spcPts val="0"/>
              </a:spcAft>
              <a:buSzPts val="1200"/>
              <a:buFont typeface="Times New Roman"/>
              <a:buChar char="❖"/>
            </a:pPr>
            <a:r>
              <a:rPr lang="en-GB" sz="1200">
                <a:latin typeface="Times New Roman"/>
                <a:ea typeface="Times New Roman"/>
                <a:cs typeface="Times New Roman"/>
                <a:sym typeface="Times New Roman"/>
              </a:rPr>
              <a:t>Appends the form data to the URL, in name/value pairs</a:t>
            </a:r>
            <a:endParaRPr sz="1200">
              <a:latin typeface="Times New Roman"/>
              <a:ea typeface="Times New Roman"/>
              <a:cs typeface="Times New Roman"/>
              <a:sym typeface="Times New Roman"/>
            </a:endParaRPr>
          </a:p>
          <a:p>
            <a:pPr indent="-304800" lvl="0" marL="457200" rtl="0" algn="l">
              <a:lnSpc>
                <a:spcPct val="115000"/>
              </a:lnSpc>
              <a:spcBef>
                <a:spcPts val="0"/>
              </a:spcBef>
              <a:spcAft>
                <a:spcPts val="0"/>
              </a:spcAft>
              <a:buSzPts val="1200"/>
              <a:buFont typeface="Times New Roman"/>
              <a:buChar char="❖"/>
            </a:pPr>
            <a:r>
              <a:rPr lang="en-GB" sz="1200">
                <a:latin typeface="Times New Roman"/>
                <a:ea typeface="Times New Roman"/>
                <a:cs typeface="Times New Roman"/>
                <a:sym typeface="Times New Roman"/>
              </a:rPr>
              <a:t>NEVER use GET to send sensitive data! (the submitted form data is visible in the URL!)</a:t>
            </a:r>
            <a:endParaRPr sz="1200">
              <a:latin typeface="Times New Roman"/>
              <a:ea typeface="Times New Roman"/>
              <a:cs typeface="Times New Roman"/>
              <a:sym typeface="Times New Roman"/>
            </a:endParaRPr>
          </a:p>
          <a:p>
            <a:pPr indent="-304800" lvl="0" marL="457200" rtl="0" algn="l">
              <a:lnSpc>
                <a:spcPct val="115000"/>
              </a:lnSpc>
              <a:spcBef>
                <a:spcPts val="0"/>
              </a:spcBef>
              <a:spcAft>
                <a:spcPts val="0"/>
              </a:spcAft>
              <a:buSzPts val="1200"/>
              <a:buFont typeface="Times New Roman"/>
              <a:buChar char="❖"/>
            </a:pPr>
            <a:r>
              <a:rPr lang="en-GB" sz="1200">
                <a:latin typeface="Times New Roman"/>
                <a:ea typeface="Times New Roman"/>
                <a:cs typeface="Times New Roman"/>
                <a:sym typeface="Times New Roman"/>
              </a:rPr>
              <a:t>The length of a URL is limited (2048 characters)</a:t>
            </a:r>
            <a:endParaRPr sz="1200">
              <a:latin typeface="Times New Roman"/>
              <a:ea typeface="Times New Roman"/>
              <a:cs typeface="Times New Roman"/>
              <a:sym typeface="Times New Roman"/>
            </a:endParaRPr>
          </a:p>
          <a:p>
            <a:pPr indent="-304800" lvl="0" marL="457200" rtl="0" algn="l">
              <a:lnSpc>
                <a:spcPct val="115000"/>
              </a:lnSpc>
              <a:spcBef>
                <a:spcPts val="0"/>
              </a:spcBef>
              <a:spcAft>
                <a:spcPts val="0"/>
              </a:spcAft>
              <a:buSzPts val="1200"/>
              <a:buFont typeface="Times New Roman"/>
              <a:buChar char="❖"/>
            </a:pPr>
            <a:r>
              <a:rPr lang="en-GB" sz="1200">
                <a:latin typeface="Times New Roman"/>
                <a:ea typeface="Times New Roman"/>
                <a:cs typeface="Times New Roman"/>
                <a:sym typeface="Times New Roman"/>
              </a:rPr>
              <a:t>Useful for form submissions where a user wants to bookmark the result</a:t>
            </a:r>
            <a:endParaRPr sz="1200">
              <a:latin typeface="Times New Roman"/>
              <a:ea typeface="Times New Roman"/>
              <a:cs typeface="Times New Roman"/>
              <a:sym typeface="Times New Roman"/>
            </a:endParaRPr>
          </a:p>
          <a:p>
            <a:pPr indent="-304800" lvl="0" marL="457200" rtl="0" algn="l">
              <a:lnSpc>
                <a:spcPct val="115000"/>
              </a:lnSpc>
              <a:spcBef>
                <a:spcPts val="0"/>
              </a:spcBef>
              <a:spcAft>
                <a:spcPts val="0"/>
              </a:spcAft>
              <a:buSzPts val="1200"/>
              <a:buFont typeface="Times New Roman"/>
              <a:buChar char="❖"/>
            </a:pPr>
            <a:r>
              <a:rPr lang="en-GB" sz="1200">
                <a:latin typeface="Times New Roman"/>
                <a:ea typeface="Times New Roman"/>
                <a:cs typeface="Times New Roman"/>
                <a:sym typeface="Times New Roman"/>
              </a:rPr>
              <a:t>GET is good for non-secure data, like query strings in Google</a:t>
            </a:r>
            <a:endParaRPr sz="1200">
              <a:latin typeface="Times New Roman"/>
              <a:ea typeface="Times New Roman"/>
              <a:cs typeface="Times New Roman"/>
              <a:sym typeface="Times New Roman"/>
            </a:endParaRPr>
          </a:p>
          <a:p>
            <a:pPr indent="0" lvl="0" marL="0" rtl="0" algn="l">
              <a:spcBef>
                <a:spcPts val="0"/>
              </a:spcBef>
              <a:spcAft>
                <a:spcPts val="0"/>
              </a:spcAft>
              <a:buNone/>
            </a:pPr>
            <a:r>
              <a:t/>
            </a:r>
            <a:endParaRPr>
              <a:latin typeface="Times New Roman"/>
              <a:ea typeface="Times New Roman"/>
              <a:cs typeface="Times New Roman"/>
              <a:sym typeface="Times New Roman"/>
            </a:endParaRPr>
          </a:p>
          <a:p>
            <a:pPr indent="0" lvl="0" marL="0" rtl="0" algn="l">
              <a:spcBef>
                <a:spcPts val="0"/>
              </a:spcBef>
              <a:spcAft>
                <a:spcPts val="0"/>
              </a:spcAft>
              <a:buNone/>
            </a:pPr>
            <a:r>
              <a:t/>
            </a:r>
            <a:endParaRPr>
              <a:latin typeface="Times New Roman"/>
              <a:ea typeface="Times New Roman"/>
              <a:cs typeface="Times New Roman"/>
              <a:sym typeface="Times New Roman"/>
            </a:endParaRPr>
          </a:p>
        </p:txBody>
      </p:sp>
      <p:pic>
        <p:nvPicPr>
          <p:cNvPr id="498" name="Google Shape;498;p64"/>
          <p:cNvPicPr preferRelativeResize="0"/>
          <p:nvPr/>
        </p:nvPicPr>
        <p:blipFill>
          <a:blip r:embed="rId3">
            <a:alphaModFix/>
          </a:blip>
          <a:stretch>
            <a:fillRect/>
          </a:stretch>
        </p:blipFill>
        <p:spPr>
          <a:xfrm>
            <a:off x="213800" y="2262100"/>
            <a:ext cx="8417574" cy="232980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2" name="Shape 502"/>
        <p:cNvGrpSpPr/>
        <p:nvPr/>
      </p:nvGrpSpPr>
      <p:grpSpPr>
        <a:xfrm>
          <a:off x="0" y="0"/>
          <a:ext cx="0" cy="0"/>
          <a:chOff x="0" y="0"/>
          <a:chExt cx="0" cy="0"/>
        </a:xfrm>
      </p:grpSpPr>
      <p:sp>
        <p:nvSpPr>
          <p:cNvPr id="503" name="Google Shape;503;p65"/>
          <p:cNvSpPr txBox="1"/>
          <p:nvPr/>
        </p:nvSpPr>
        <p:spPr>
          <a:xfrm>
            <a:off x="0" y="0"/>
            <a:ext cx="2462100" cy="4002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GB" u="sng">
                <a:solidFill>
                  <a:schemeClr val="dk1"/>
                </a:solidFill>
                <a:latin typeface="Times New Roman"/>
                <a:ea typeface="Times New Roman"/>
                <a:cs typeface="Times New Roman"/>
                <a:sym typeface="Times New Roman"/>
              </a:rPr>
              <a:t>Form Attributes:</a:t>
            </a:r>
            <a:endParaRPr b="1" u="sng">
              <a:solidFill>
                <a:schemeClr val="dk1"/>
              </a:solidFill>
              <a:latin typeface="Times New Roman"/>
              <a:ea typeface="Times New Roman"/>
              <a:cs typeface="Times New Roman"/>
              <a:sym typeface="Times New Roman"/>
            </a:endParaRPr>
          </a:p>
        </p:txBody>
      </p:sp>
      <p:sp>
        <p:nvSpPr>
          <p:cNvPr id="504" name="Google Shape;504;p65"/>
          <p:cNvSpPr txBox="1"/>
          <p:nvPr/>
        </p:nvSpPr>
        <p:spPr>
          <a:xfrm>
            <a:off x="168925" y="308100"/>
            <a:ext cx="8557500" cy="1374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a:latin typeface="Times New Roman"/>
                <a:ea typeface="Times New Roman"/>
                <a:cs typeface="Times New Roman"/>
                <a:sym typeface="Times New Roman"/>
              </a:rPr>
              <a:t>POST:</a:t>
            </a:r>
            <a:endParaRPr b="1">
              <a:latin typeface="Times New Roman"/>
              <a:ea typeface="Times New Roman"/>
              <a:cs typeface="Times New Roman"/>
              <a:sym typeface="Times New Roman"/>
            </a:endParaRPr>
          </a:p>
          <a:p>
            <a:pPr indent="-317500" lvl="0" marL="457200" rtl="0" algn="l">
              <a:lnSpc>
                <a:spcPct val="115000"/>
              </a:lnSpc>
              <a:spcBef>
                <a:spcPts val="0"/>
              </a:spcBef>
              <a:spcAft>
                <a:spcPts val="0"/>
              </a:spcAft>
              <a:buSzPts val="1400"/>
              <a:buFont typeface="Times New Roman"/>
              <a:buChar char="❖"/>
            </a:pPr>
            <a:r>
              <a:rPr lang="en-GB">
                <a:latin typeface="Times New Roman"/>
                <a:ea typeface="Times New Roman"/>
                <a:cs typeface="Times New Roman"/>
                <a:sym typeface="Times New Roman"/>
              </a:rPr>
              <a:t>Appends the form data inside the body of the HTTP request (the submitted form data is not shown in the URL)</a:t>
            </a:r>
            <a:endParaRPr>
              <a:latin typeface="Times New Roman"/>
              <a:ea typeface="Times New Roman"/>
              <a:cs typeface="Times New Roman"/>
              <a:sym typeface="Times New Roman"/>
            </a:endParaRPr>
          </a:p>
          <a:p>
            <a:pPr indent="-317500" lvl="0" marL="457200" rtl="0" algn="l">
              <a:lnSpc>
                <a:spcPct val="115000"/>
              </a:lnSpc>
              <a:spcBef>
                <a:spcPts val="0"/>
              </a:spcBef>
              <a:spcAft>
                <a:spcPts val="0"/>
              </a:spcAft>
              <a:buSzPts val="1400"/>
              <a:buFont typeface="Times New Roman"/>
              <a:buChar char="❖"/>
            </a:pPr>
            <a:r>
              <a:rPr lang="en-GB">
                <a:latin typeface="Times New Roman"/>
                <a:ea typeface="Times New Roman"/>
                <a:cs typeface="Times New Roman"/>
                <a:sym typeface="Times New Roman"/>
              </a:rPr>
              <a:t>POST has no size limitations, and can be used to send large amounts of data.</a:t>
            </a:r>
            <a:endParaRPr>
              <a:latin typeface="Times New Roman"/>
              <a:ea typeface="Times New Roman"/>
              <a:cs typeface="Times New Roman"/>
              <a:sym typeface="Times New Roman"/>
            </a:endParaRPr>
          </a:p>
          <a:p>
            <a:pPr indent="-317500" lvl="0" marL="457200" rtl="0" algn="l">
              <a:lnSpc>
                <a:spcPct val="115000"/>
              </a:lnSpc>
              <a:spcBef>
                <a:spcPts val="0"/>
              </a:spcBef>
              <a:spcAft>
                <a:spcPts val="0"/>
              </a:spcAft>
              <a:buSzPts val="1400"/>
              <a:buFont typeface="Times New Roman"/>
              <a:buChar char="❖"/>
            </a:pPr>
            <a:r>
              <a:rPr lang="en-GB">
                <a:latin typeface="Times New Roman"/>
                <a:ea typeface="Times New Roman"/>
                <a:cs typeface="Times New Roman"/>
                <a:sym typeface="Times New Roman"/>
              </a:rPr>
              <a:t>Form submissions with POST cannot be bookmarked</a:t>
            </a:r>
            <a:endParaRPr>
              <a:latin typeface="Times New Roman"/>
              <a:ea typeface="Times New Roman"/>
              <a:cs typeface="Times New Roman"/>
              <a:sym typeface="Times New Roman"/>
            </a:endParaRPr>
          </a:p>
          <a:p>
            <a:pPr indent="0" lvl="0" marL="0" rtl="0" algn="l">
              <a:spcBef>
                <a:spcPts val="0"/>
              </a:spcBef>
              <a:spcAft>
                <a:spcPts val="0"/>
              </a:spcAft>
              <a:buNone/>
            </a:pPr>
            <a:r>
              <a:rPr b="1" lang="en-GB" sz="1500">
                <a:solidFill>
                  <a:srgbClr val="F92672"/>
                </a:solidFill>
                <a:latin typeface="Times New Roman"/>
                <a:ea typeface="Times New Roman"/>
                <a:cs typeface="Times New Roman"/>
                <a:sym typeface="Times New Roman"/>
              </a:rPr>
              <a:t>Note: Always use POST if the form data contains sensitive or personal information!</a:t>
            </a:r>
            <a:endParaRPr b="1" sz="1500">
              <a:solidFill>
                <a:srgbClr val="F92672"/>
              </a:solidFill>
              <a:latin typeface="Times New Roman"/>
              <a:ea typeface="Times New Roman"/>
              <a:cs typeface="Times New Roman"/>
              <a:sym typeface="Times New Roman"/>
            </a:endParaRPr>
          </a:p>
        </p:txBody>
      </p:sp>
      <p:pic>
        <p:nvPicPr>
          <p:cNvPr id="505" name="Google Shape;505;p65"/>
          <p:cNvPicPr preferRelativeResize="0"/>
          <p:nvPr/>
        </p:nvPicPr>
        <p:blipFill>
          <a:blip r:embed="rId3">
            <a:alphaModFix/>
          </a:blip>
          <a:stretch>
            <a:fillRect/>
          </a:stretch>
        </p:blipFill>
        <p:spPr>
          <a:xfrm>
            <a:off x="245700" y="1606375"/>
            <a:ext cx="5839900" cy="344070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 name="Shape 509"/>
        <p:cNvGrpSpPr/>
        <p:nvPr/>
      </p:nvGrpSpPr>
      <p:grpSpPr>
        <a:xfrm>
          <a:off x="0" y="0"/>
          <a:ext cx="0" cy="0"/>
          <a:chOff x="0" y="0"/>
          <a:chExt cx="0" cy="0"/>
        </a:xfrm>
      </p:grpSpPr>
      <p:sp>
        <p:nvSpPr>
          <p:cNvPr id="510" name="Google Shape;510;p66"/>
          <p:cNvSpPr txBox="1"/>
          <p:nvPr/>
        </p:nvSpPr>
        <p:spPr>
          <a:xfrm>
            <a:off x="72375" y="147200"/>
            <a:ext cx="8868900" cy="39867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GB" sz="1300">
                <a:latin typeface="Times New Roman"/>
                <a:ea typeface="Times New Roman"/>
                <a:cs typeface="Times New Roman"/>
                <a:sym typeface="Times New Roman"/>
              </a:rPr>
              <a:t>Form Elements : </a:t>
            </a:r>
            <a:r>
              <a:rPr lang="en-GB" sz="1300">
                <a:latin typeface="Times New Roman"/>
                <a:ea typeface="Times New Roman"/>
                <a:cs typeface="Times New Roman"/>
                <a:sym typeface="Times New Roman"/>
              </a:rPr>
              <a:t>HTML provides various </a:t>
            </a:r>
            <a:r>
              <a:rPr b="1" lang="en-GB" sz="1300">
                <a:solidFill>
                  <a:srgbClr val="F92672"/>
                </a:solidFill>
                <a:latin typeface="Times New Roman"/>
                <a:ea typeface="Times New Roman"/>
                <a:cs typeface="Times New Roman"/>
                <a:sym typeface="Times New Roman"/>
              </a:rPr>
              <a:t>form elements that allow users to input data and interact with web applications</a:t>
            </a:r>
            <a:r>
              <a:rPr lang="en-GB" sz="1300">
                <a:latin typeface="Times New Roman"/>
                <a:ea typeface="Times New Roman"/>
                <a:cs typeface="Times New Roman"/>
                <a:sym typeface="Times New Roman"/>
              </a:rPr>
              <a:t>. Here's a list of common HTML form elements:</a:t>
            </a:r>
            <a:endParaRPr sz="1300">
              <a:latin typeface="Times New Roman"/>
              <a:ea typeface="Times New Roman"/>
              <a:cs typeface="Times New Roman"/>
              <a:sym typeface="Times New Roman"/>
            </a:endParaRPr>
          </a:p>
          <a:p>
            <a:pPr indent="-311150" lvl="0" marL="457200" rtl="0" algn="l">
              <a:lnSpc>
                <a:spcPct val="150000"/>
              </a:lnSpc>
              <a:spcBef>
                <a:spcPts val="0"/>
              </a:spcBef>
              <a:spcAft>
                <a:spcPts val="0"/>
              </a:spcAft>
              <a:buSzPts val="1300"/>
              <a:buFont typeface="Times New Roman"/>
              <a:buChar char="❏"/>
            </a:pPr>
            <a:r>
              <a:rPr lang="en-GB" sz="1300">
                <a:latin typeface="Times New Roman"/>
                <a:ea typeface="Times New Roman"/>
                <a:cs typeface="Times New Roman"/>
                <a:sym typeface="Times New Roman"/>
              </a:rPr>
              <a:t>&lt;input&gt;</a:t>
            </a:r>
            <a:endParaRPr sz="1300">
              <a:latin typeface="Times New Roman"/>
              <a:ea typeface="Times New Roman"/>
              <a:cs typeface="Times New Roman"/>
              <a:sym typeface="Times New Roman"/>
            </a:endParaRPr>
          </a:p>
          <a:p>
            <a:pPr indent="-311150" lvl="0" marL="457200" rtl="0" algn="l">
              <a:lnSpc>
                <a:spcPct val="150000"/>
              </a:lnSpc>
              <a:spcBef>
                <a:spcPts val="0"/>
              </a:spcBef>
              <a:spcAft>
                <a:spcPts val="0"/>
              </a:spcAft>
              <a:buSzPts val="1300"/>
              <a:buFont typeface="Times New Roman"/>
              <a:buChar char="❏"/>
            </a:pPr>
            <a:r>
              <a:rPr lang="en-GB" sz="1300">
                <a:latin typeface="Times New Roman"/>
                <a:ea typeface="Times New Roman"/>
                <a:cs typeface="Times New Roman"/>
                <a:sym typeface="Times New Roman"/>
              </a:rPr>
              <a:t>&lt;label&gt;</a:t>
            </a:r>
            <a:endParaRPr sz="1300">
              <a:latin typeface="Times New Roman"/>
              <a:ea typeface="Times New Roman"/>
              <a:cs typeface="Times New Roman"/>
              <a:sym typeface="Times New Roman"/>
            </a:endParaRPr>
          </a:p>
          <a:p>
            <a:pPr indent="-311150" lvl="0" marL="457200" rtl="0" algn="l">
              <a:lnSpc>
                <a:spcPct val="150000"/>
              </a:lnSpc>
              <a:spcBef>
                <a:spcPts val="0"/>
              </a:spcBef>
              <a:spcAft>
                <a:spcPts val="0"/>
              </a:spcAft>
              <a:buSzPts val="1300"/>
              <a:buFont typeface="Times New Roman"/>
              <a:buChar char="❏"/>
            </a:pPr>
            <a:r>
              <a:rPr lang="en-GB" sz="1300">
                <a:latin typeface="Times New Roman"/>
                <a:ea typeface="Times New Roman"/>
                <a:cs typeface="Times New Roman"/>
                <a:sym typeface="Times New Roman"/>
              </a:rPr>
              <a:t>&lt;select&gt;</a:t>
            </a:r>
            <a:endParaRPr sz="1300">
              <a:latin typeface="Times New Roman"/>
              <a:ea typeface="Times New Roman"/>
              <a:cs typeface="Times New Roman"/>
              <a:sym typeface="Times New Roman"/>
            </a:endParaRPr>
          </a:p>
          <a:p>
            <a:pPr indent="-311150" lvl="0" marL="457200" rtl="0" algn="l">
              <a:lnSpc>
                <a:spcPct val="150000"/>
              </a:lnSpc>
              <a:spcBef>
                <a:spcPts val="0"/>
              </a:spcBef>
              <a:spcAft>
                <a:spcPts val="0"/>
              </a:spcAft>
              <a:buSzPts val="1300"/>
              <a:buFont typeface="Times New Roman"/>
              <a:buChar char="❏"/>
            </a:pPr>
            <a:r>
              <a:rPr lang="en-GB" sz="1300">
                <a:latin typeface="Times New Roman"/>
                <a:ea typeface="Times New Roman"/>
                <a:cs typeface="Times New Roman"/>
                <a:sym typeface="Times New Roman"/>
              </a:rPr>
              <a:t>&lt;textarea&gt;</a:t>
            </a:r>
            <a:endParaRPr sz="1300">
              <a:latin typeface="Times New Roman"/>
              <a:ea typeface="Times New Roman"/>
              <a:cs typeface="Times New Roman"/>
              <a:sym typeface="Times New Roman"/>
            </a:endParaRPr>
          </a:p>
          <a:p>
            <a:pPr indent="-311150" lvl="0" marL="457200" rtl="0" algn="l">
              <a:lnSpc>
                <a:spcPct val="150000"/>
              </a:lnSpc>
              <a:spcBef>
                <a:spcPts val="0"/>
              </a:spcBef>
              <a:spcAft>
                <a:spcPts val="0"/>
              </a:spcAft>
              <a:buSzPts val="1300"/>
              <a:buFont typeface="Times New Roman"/>
              <a:buChar char="❏"/>
            </a:pPr>
            <a:r>
              <a:rPr lang="en-GB" sz="1300">
                <a:latin typeface="Times New Roman"/>
                <a:ea typeface="Times New Roman"/>
                <a:cs typeface="Times New Roman"/>
                <a:sym typeface="Times New Roman"/>
              </a:rPr>
              <a:t>&lt;button&gt;</a:t>
            </a:r>
            <a:endParaRPr sz="1300">
              <a:latin typeface="Times New Roman"/>
              <a:ea typeface="Times New Roman"/>
              <a:cs typeface="Times New Roman"/>
              <a:sym typeface="Times New Roman"/>
            </a:endParaRPr>
          </a:p>
          <a:p>
            <a:pPr indent="-311150" lvl="0" marL="457200" rtl="0" algn="l">
              <a:lnSpc>
                <a:spcPct val="150000"/>
              </a:lnSpc>
              <a:spcBef>
                <a:spcPts val="0"/>
              </a:spcBef>
              <a:spcAft>
                <a:spcPts val="0"/>
              </a:spcAft>
              <a:buSzPts val="1300"/>
              <a:buFont typeface="Times New Roman"/>
              <a:buChar char="❏"/>
            </a:pPr>
            <a:r>
              <a:rPr lang="en-GB" sz="1300">
                <a:latin typeface="Times New Roman"/>
                <a:ea typeface="Times New Roman"/>
                <a:cs typeface="Times New Roman"/>
                <a:sym typeface="Times New Roman"/>
              </a:rPr>
              <a:t>&lt;fieldset&gt;</a:t>
            </a:r>
            <a:endParaRPr sz="1300">
              <a:latin typeface="Times New Roman"/>
              <a:ea typeface="Times New Roman"/>
              <a:cs typeface="Times New Roman"/>
              <a:sym typeface="Times New Roman"/>
            </a:endParaRPr>
          </a:p>
          <a:p>
            <a:pPr indent="-311150" lvl="0" marL="457200" rtl="0" algn="l">
              <a:lnSpc>
                <a:spcPct val="150000"/>
              </a:lnSpc>
              <a:spcBef>
                <a:spcPts val="0"/>
              </a:spcBef>
              <a:spcAft>
                <a:spcPts val="0"/>
              </a:spcAft>
              <a:buSzPts val="1300"/>
              <a:buFont typeface="Times New Roman"/>
              <a:buChar char="❏"/>
            </a:pPr>
            <a:r>
              <a:rPr lang="en-GB" sz="1300">
                <a:latin typeface="Times New Roman"/>
                <a:ea typeface="Times New Roman"/>
                <a:cs typeface="Times New Roman"/>
                <a:sym typeface="Times New Roman"/>
              </a:rPr>
              <a:t>&lt;legend&gt;</a:t>
            </a:r>
            <a:endParaRPr sz="1300">
              <a:latin typeface="Times New Roman"/>
              <a:ea typeface="Times New Roman"/>
              <a:cs typeface="Times New Roman"/>
              <a:sym typeface="Times New Roman"/>
            </a:endParaRPr>
          </a:p>
          <a:p>
            <a:pPr indent="-311150" lvl="0" marL="457200" rtl="0" algn="l">
              <a:lnSpc>
                <a:spcPct val="150000"/>
              </a:lnSpc>
              <a:spcBef>
                <a:spcPts val="0"/>
              </a:spcBef>
              <a:spcAft>
                <a:spcPts val="0"/>
              </a:spcAft>
              <a:buSzPts val="1300"/>
              <a:buFont typeface="Times New Roman"/>
              <a:buChar char="❏"/>
            </a:pPr>
            <a:r>
              <a:rPr lang="en-GB" sz="1300">
                <a:latin typeface="Times New Roman"/>
                <a:ea typeface="Times New Roman"/>
                <a:cs typeface="Times New Roman"/>
                <a:sym typeface="Times New Roman"/>
              </a:rPr>
              <a:t>&lt;datalist&gt;</a:t>
            </a:r>
            <a:endParaRPr sz="1300">
              <a:latin typeface="Times New Roman"/>
              <a:ea typeface="Times New Roman"/>
              <a:cs typeface="Times New Roman"/>
              <a:sym typeface="Times New Roman"/>
            </a:endParaRPr>
          </a:p>
          <a:p>
            <a:pPr indent="-311150" lvl="0" marL="457200" rtl="0" algn="l">
              <a:lnSpc>
                <a:spcPct val="150000"/>
              </a:lnSpc>
              <a:spcBef>
                <a:spcPts val="0"/>
              </a:spcBef>
              <a:spcAft>
                <a:spcPts val="0"/>
              </a:spcAft>
              <a:buSzPts val="1300"/>
              <a:buFont typeface="Times New Roman"/>
              <a:buChar char="❏"/>
            </a:pPr>
            <a:r>
              <a:rPr lang="en-GB" sz="1300">
                <a:latin typeface="Times New Roman"/>
                <a:ea typeface="Times New Roman"/>
                <a:cs typeface="Times New Roman"/>
                <a:sym typeface="Times New Roman"/>
              </a:rPr>
              <a:t>&lt;output&gt;</a:t>
            </a:r>
            <a:endParaRPr sz="1300">
              <a:latin typeface="Times New Roman"/>
              <a:ea typeface="Times New Roman"/>
              <a:cs typeface="Times New Roman"/>
              <a:sym typeface="Times New Roman"/>
            </a:endParaRPr>
          </a:p>
          <a:p>
            <a:pPr indent="-311150" lvl="0" marL="457200" rtl="0" algn="l">
              <a:lnSpc>
                <a:spcPct val="150000"/>
              </a:lnSpc>
              <a:spcBef>
                <a:spcPts val="0"/>
              </a:spcBef>
              <a:spcAft>
                <a:spcPts val="0"/>
              </a:spcAft>
              <a:buSzPts val="1300"/>
              <a:buFont typeface="Times New Roman"/>
              <a:buChar char="❏"/>
            </a:pPr>
            <a:r>
              <a:rPr lang="en-GB" sz="1300">
                <a:latin typeface="Times New Roman"/>
                <a:ea typeface="Times New Roman"/>
                <a:cs typeface="Times New Roman"/>
                <a:sym typeface="Times New Roman"/>
              </a:rPr>
              <a:t>&lt;option&gt;</a:t>
            </a:r>
            <a:endParaRPr sz="1300">
              <a:latin typeface="Times New Roman"/>
              <a:ea typeface="Times New Roman"/>
              <a:cs typeface="Times New Roman"/>
              <a:sym typeface="Times New Roman"/>
            </a:endParaRPr>
          </a:p>
          <a:p>
            <a:pPr indent="-311150" lvl="0" marL="457200" rtl="0" algn="l">
              <a:lnSpc>
                <a:spcPct val="150000"/>
              </a:lnSpc>
              <a:spcBef>
                <a:spcPts val="0"/>
              </a:spcBef>
              <a:spcAft>
                <a:spcPts val="0"/>
              </a:spcAft>
              <a:buSzPts val="1300"/>
              <a:buFont typeface="Times New Roman"/>
              <a:buChar char="❏"/>
            </a:pPr>
            <a:r>
              <a:rPr lang="en-GB" sz="1300">
                <a:latin typeface="Times New Roman"/>
                <a:ea typeface="Times New Roman"/>
                <a:cs typeface="Times New Roman"/>
                <a:sym typeface="Times New Roman"/>
              </a:rPr>
              <a:t>&lt;optgroup&gt;</a:t>
            </a:r>
            <a:endParaRPr sz="1300">
              <a:latin typeface="Times New Roman"/>
              <a:ea typeface="Times New Roman"/>
              <a:cs typeface="Times New Roman"/>
              <a:sym typeface="Times New Roman"/>
            </a:endParaRPr>
          </a:p>
        </p:txBody>
      </p:sp>
      <p:sp>
        <p:nvSpPr>
          <p:cNvPr id="511" name="Google Shape;511;p66"/>
          <p:cNvSpPr txBox="1"/>
          <p:nvPr/>
        </p:nvSpPr>
        <p:spPr>
          <a:xfrm>
            <a:off x="4043900" y="488475"/>
            <a:ext cx="4393800" cy="3109200"/>
          </a:xfrm>
          <a:prstGeom prst="rect">
            <a:avLst/>
          </a:prstGeom>
          <a:solidFill>
            <a:schemeClr val="lt2"/>
          </a:solid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en-GB" sz="1100" u="sng">
                <a:solidFill>
                  <a:schemeClr val="dk1"/>
                </a:solidFill>
                <a:latin typeface="Times New Roman"/>
                <a:ea typeface="Times New Roman"/>
                <a:cs typeface="Times New Roman"/>
                <a:sym typeface="Times New Roman"/>
              </a:rPr>
              <a:t>&lt;label&gt;:</a:t>
            </a:r>
            <a:endParaRPr b="1" sz="1100">
              <a:solidFill>
                <a:schemeClr val="dk1"/>
              </a:solidFill>
              <a:latin typeface="Times New Roman"/>
              <a:ea typeface="Times New Roman"/>
              <a:cs typeface="Times New Roman"/>
              <a:sym typeface="Times New Roman"/>
            </a:endParaRPr>
          </a:p>
          <a:p>
            <a:pPr indent="-304800" lvl="0" marL="457200" rtl="0" algn="l">
              <a:lnSpc>
                <a:spcPct val="100000"/>
              </a:lnSpc>
              <a:spcBef>
                <a:spcPts val="0"/>
              </a:spcBef>
              <a:spcAft>
                <a:spcPts val="0"/>
              </a:spcAft>
              <a:buClr>
                <a:schemeClr val="dk1"/>
              </a:buClr>
              <a:buSzPts val="1200"/>
              <a:buFont typeface="Times New Roman"/>
              <a:buChar char="❏"/>
            </a:pPr>
            <a:r>
              <a:rPr lang="en-GB" sz="1200">
                <a:solidFill>
                  <a:schemeClr val="dk1"/>
                </a:solidFill>
                <a:latin typeface="Times New Roman"/>
                <a:ea typeface="Times New Roman"/>
                <a:cs typeface="Times New Roman"/>
                <a:sym typeface="Times New Roman"/>
              </a:rPr>
              <a:t>The &lt;label&gt; element defines a label for several form elements.</a:t>
            </a:r>
            <a:endParaRPr sz="1200">
              <a:solidFill>
                <a:schemeClr val="dk1"/>
              </a:solidFill>
              <a:latin typeface="Times New Roman"/>
              <a:ea typeface="Times New Roman"/>
              <a:cs typeface="Times New Roman"/>
              <a:sym typeface="Times New Roman"/>
            </a:endParaRPr>
          </a:p>
          <a:p>
            <a:pPr indent="0" lvl="0" marL="0" rtl="0" algn="l">
              <a:lnSpc>
                <a:spcPct val="100000"/>
              </a:lnSpc>
              <a:spcBef>
                <a:spcPts val="0"/>
              </a:spcBef>
              <a:spcAft>
                <a:spcPts val="0"/>
              </a:spcAft>
              <a:buNone/>
            </a:pPr>
            <a:r>
              <a:t/>
            </a:r>
            <a:endParaRPr sz="1200">
              <a:solidFill>
                <a:schemeClr val="dk1"/>
              </a:solidFill>
              <a:latin typeface="Times New Roman"/>
              <a:ea typeface="Times New Roman"/>
              <a:cs typeface="Times New Roman"/>
              <a:sym typeface="Times New Roman"/>
            </a:endParaRPr>
          </a:p>
          <a:p>
            <a:pPr indent="-304800" lvl="0" marL="457200" rtl="0" algn="l">
              <a:lnSpc>
                <a:spcPct val="100000"/>
              </a:lnSpc>
              <a:spcBef>
                <a:spcPts val="0"/>
              </a:spcBef>
              <a:spcAft>
                <a:spcPts val="0"/>
              </a:spcAft>
              <a:buClr>
                <a:schemeClr val="dk1"/>
              </a:buClr>
              <a:buSzPts val="1200"/>
              <a:buFont typeface="Times New Roman"/>
              <a:buChar char="❏"/>
            </a:pPr>
            <a:r>
              <a:rPr lang="en-GB" sz="1200">
                <a:solidFill>
                  <a:schemeClr val="dk1"/>
                </a:solidFill>
                <a:latin typeface="Times New Roman"/>
                <a:ea typeface="Times New Roman"/>
                <a:cs typeface="Times New Roman"/>
                <a:sym typeface="Times New Roman"/>
              </a:rPr>
              <a:t>The &lt;label&gt; element is useful for screen-reader users, because the screen-reader will read out loud the label when the user focus on the input element.</a:t>
            </a:r>
            <a:endParaRPr sz="1200">
              <a:solidFill>
                <a:schemeClr val="dk1"/>
              </a:solidFill>
              <a:latin typeface="Times New Roman"/>
              <a:ea typeface="Times New Roman"/>
              <a:cs typeface="Times New Roman"/>
              <a:sym typeface="Times New Roman"/>
            </a:endParaRPr>
          </a:p>
          <a:p>
            <a:pPr indent="0" lvl="0" marL="457200" rtl="0" algn="l">
              <a:lnSpc>
                <a:spcPct val="100000"/>
              </a:lnSpc>
              <a:spcBef>
                <a:spcPts val="0"/>
              </a:spcBef>
              <a:spcAft>
                <a:spcPts val="0"/>
              </a:spcAft>
              <a:buNone/>
            </a:pPr>
            <a:r>
              <a:t/>
            </a:r>
            <a:endParaRPr sz="1200">
              <a:solidFill>
                <a:schemeClr val="dk1"/>
              </a:solidFill>
              <a:latin typeface="Times New Roman"/>
              <a:ea typeface="Times New Roman"/>
              <a:cs typeface="Times New Roman"/>
              <a:sym typeface="Times New Roman"/>
            </a:endParaRPr>
          </a:p>
          <a:p>
            <a:pPr indent="-304800" lvl="0" marL="457200" rtl="0" algn="l">
              <a:lnSpc>
                <a:spcPct val="100000"/>
              </a:lnSpc>
              <a:spcBef>
                <a:spcPts val="0"/>
              </a:spcBef>
              <a:spcAft>
                <a:spcPts val="0"/>
              </a:spcAft>
              <a:buClr>
                <a:schemeClr val="dk1"/>
              </a:buClr>
              <a:buSzPts val="1200"/>
              <a:buFont typeface="Times New Roman"/>
              <a:buChar char="❏"/>
            </a:pPr>
            <a:r>
              <a:rPr lang="en-GB" sz="1200">
                <a:solidFill>
                  <a:schemeClr val="dk1"/>
                </a:solidFill>
                <a:latin typeface="Times New Roman"/>
                <a:ea typeface="Times New Roman"/>
                <a:cs typeface="Times New Roman"/>
                <a:sym typeface="Times New Roman"/>
              </a:rPr>
              <a:t>The &lt;label&gt; element also help users who have difficulty clicking on very small regions (such as radio buttons or checkboxes) - because when the user clicks the text within the &lt;label&gt; element, it toggles the radio button/checkbox.</a:t>
            </a:r>
            <a:endParaRPr sz="1200">
              <a:solidFill>
                <a:schemeClr val="dk1"/>
              </a:solidFill>
              <a:latin typeface="Times New Roman"/>
              <a:ea typeface="Times New Roman"/>
              <a:cs typeface="Times New Roman"/>
              <a:sym typeface="Times New Roman"/>
            </a:endParaRPr>
          </a:p>
          <a:p>
            <a:pPr indent="0" lvl="0" marL="457200" rtl="0" algn="l">
              <a:lnSpc>
                <a:spcPct val="100000"/>
              </a:lnSpc>
              <a:spcBef>
                <a:spcPts val="0"/>
              </a:spcBef>
              <a:spcAft>
                <a:spcPts val="0"/>
              </a:spcAft>
              <a:buNone/>
            </a:pPr>
            <a:r>
              <a:t/>
            </a:r>
            <a:endParaRPr sz="1200">
              <a:solidFill>
                <a:schemeClr val="dk1"/>
              </a:solidFill>
              <a:latin typeface="Times New Roman"/>
              <a:ea typeface="Times New Roman"/>
              <a:cs typeface="Times New Roman"/>
              <a:sym typeface="Times New Roman"/>
            </a:endParaRPr>
          </a:p>
          <a:p>
            <a:pPr indent="-304800" lvl="0" marL="457200" rtl="0" algn="l">
              <a:lnSpc>
                <a:spcPct val="100000"/>
              </a:lnSpc>
              <a:spcBef>
                <a:spcPts val="0"/>
              </a:spcBef>
              <a:spcAft>
                <a:spcPts val="0"/>
              </a:spcAft>
              <a:buClr>
                <a:schemeClr val="dk1"/>
              </a:buClr>
              <a:buSzPts val="1200"/>
              <a:buFont typeface="Times New Roman"/>
              <a:buChar char="❏"/>
            </a:pPr>
            <a:r>
              <a:rPr lang="en-GB" sz="1200">
                <a:solidFill>
                  <a:schemeClr val="dk1"/>
                </a:solidFill>
                <a:latin typeface="Times New Roman"/>
                <a:ea typeface="Times New Roman"/>
                <a:cs typeface="Times New Roman"/>
                <a:sym typeface="Times New Roman"/>
              </a:rPr>
              <a:t>The for attribute of the &lt;label&gt; tag should be equal to the id attribute of the &lt;input&gt; element to bind them together.</a:t>
            </a:r>
            <a:endParaRPr sz="1200">
              <a:solidFill>
                <a:schemeClr val="dk1"/>
              </a:solidFill>
              <a:latin typeface="Times New Roman"/>
              <a:ea typeface="Times New Roman"/>
              <a:cs typeface="Times New Roman"/>
              <a:sym typeface="Times New Roman"/>
            </a:endParaRPr>
          </a:p>
          <a:p>
            <a:pPr indent="0" lvl="0" marL="0" rtl="0" algn="l">
              <a:lnSpc>
                <a:spcPct val="100000"/>
              </a:lnSpc>
              <a:spcBef>
                <a:spcPts val="0"/>
              </a:spcBef>
              <a:spcAft>
                <a:spcPts val="0"/>
              </a:spcAft>
              <a:buNone/>
            </a:pPr>
            <a:r>
              <a:t/>
            </a:r>
            <a:endParaRPr b="1" sz="1100">
              <a:solidFill>
                <a:schemeClr val="dk1"/>
              </a:solidFill>
              <a:latin typeface="Times New Roman"/>
              <a:ea typeface="Times New Roman"/>
              <a:cs typeface="Times New Roman"/>
              <a:sym typeface="Times New Roman"/>
            </a:endParaRPr>
          </a:p>
        </p:txBody>
      </p:sp>
      <p:pic>
        <p:nvPicPr>
          <p:cNvPr id="512" name="Google Shape;512;p66"/>
          <p:cNvPicPr preferRelativeResize="0"/>
          <p:nvPr/>
        </p:nvPicPr>
        <p:blipFill>
          <a:blip r:embed="rId3">
            <a:alphaModFix/>
          </a:blip>
          <a:stretch>
            <a:fillRect/>
          </a:stretch>
        </p:blipFill>
        <p:spPr>
          <a:xfrm>
            <a:off x="3726200" y="3689788"/>
            <a:ext cx="5029200" cy="1209675"/>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 name="Shape 516"/>
        <p:cNvGrpSpPr/>
        <p:nvPr/>
      </p:nvGrpSpPr>
      <p:grpSpPr>
        <a:xfrm>
          <a:off x="0" y="0"/>
          <a:ext cx="0" cy="0"/>
          <a:chOff x="0" y="0"/>
          <a:chExt cx="0" cy="0"/>
        </a:xfrm>
      </p:grpSpPr>
      <p:sp>
        <p:nvSpPr>
          <p:cNvPr id="517" name="Google Shape;517;p67"/>
          <p:cNvSpPr txBox="1"/>
          <p:nvPr/>
        </p:nvSpPr>
        <p:spPr>
          <a:xfrm>
            <a:off x="0" y="-76200"/>
            <a:ext cx="1510200" cy="4155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GB" sz="1500" u="sng">
                <a:solidFill>
                  <a:schemeClr val="dk1"/>
                </a:solidFill>
                <a:latin typeface="Times New Roman"/>
                <a:ea typeface="Times New Roman"/>
                <a:cs typeface="Times New Roman"/>
                <a:sym typeface="Times New Roman"/>
              </a:rPr>
              <a:t>&lt;select&gt;</a:t>
            </a:r>
            <a:r>
              <a:rPr b="1" lang="en-GB" sz="1500" u="sng">
                <a:solidFill>
                  <a:schemeClr val="dk1"/>
                </a:solidFill>
                <a:latin typeface="Times New Roman"/>
                <a:ea typeface="Times New Roman"/>
                <a:cs typeface="Times New Roman"/>
                <a:sym typeface="Times New Roman"/>
              </a:rPr>
              <a:t> :</a:t>
            </a:r>
            <a:endParaRPr sz="1500" u="sng">
              <a:solidFill>
                <a:schemeClr val="dk1"/>
              </a:solidFill>
              <a:latin typeface="Times New Roman"/>
              <a:ea typeface="Times New Roman"/>
              <a:cs typeface="Times New Roman"/>
              <a:sym typeface="Times New Roman"/>
            </a:endParaRPr>
          </a:p>
        </p:txBody>
      </p:sp>
      <p:sp>
        <p:nvSpPr>
          <p:cNvPr id="518" name="Google Shape;518;p67"/>
          <p:cNvSpPr txBox="1"/>
          <p:nvPr/>
        </p:nvSpPr>
        <p:spPr>
          <a:xfrm>
            <a:off x="92125" y="323475"/>
            <a:ext cx="4479900" cy="1677600"/>
          </a:xfrm>
          <a:prstGeom prst="rect">
            <a:avLst/>
          </a:prstGeom>
          <a:solidFill>
            <a:schemeClr val="dk2"/>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300">
                <a:latin typeface="Times New Roman"/>
                <a:ea typeface="Times New Roman"/>
                <a:cs typeface="Times New Roman"/>
                <a:sym typeface="Times New Roman"/>
              </a:rPr>
              <a:t>Example</a:t>
            </a:r>
            <a:endParaRPr b="1" sz="1300">
              <a:latin typeface="Times New Roman"/>
              <a:ea typeface="Times New Roman"/>
              <a:cs typeface="Times New Roman"/>
              <a:sym typeface="Times New Roman"/>
            </a:endParaRPr>
          </a:p>
          <a:p>
            <a:pPr indent="0" lvl="0" marL="457200" rtl="0" algn="l">
              <a:spcBef>
                <a:spcPts val="0"/>
              </a:spcBef>
              <a:spcAft>
                <a:spcPts val="0"/>
              </a:spcAft>
              <a:buNone/>
            </a:pPr>
            <a:r>
              <a:rPr lang="en-GB">
                <a:solidFill>
                  <a:schemeClr val="dk1"/>
                </a:solidFill>
                <a:latin typeface="Times New Roman"/>
                <a:ea typeface="Times New Roman"/>
                <a:cs typeface="Times New Roman"/>
                <a:sym typeface="Times New Roman"/>
              </a:rPr>
              <a:t>&lt;label for="lang"&gt;Your Favourite Language:&lt;/label&gt;</a:t>
            </a:r>
            <a:endParaRPr>
              <a:solidFill>
                <a:schemeClr val="dk1"/>
              </a:solidFill>
              <a:latin typeface="Times New Roman"/>
              <a:ea typeface="Times New Roman"/>
              <a:cs typeface="Times New Roman"/>
              <a:sym typeface="Times New Roman"/>
            </a:endParaRPr>
          </a:p>
          <a:p>
            <a:pPr indent="0" lvl="0" marL="457200" rtl="0" algn="l">
              <a:spcBef>
                <a:spcPts val="0"/>
              </a:spcBef>
              <a:spcAft>
                <a:spcPts val="0"/>
              </a:spcAft>
              <a:buNone/>
            </a:pPr>
            <a:r>
              <a:rPr lang="en-GB">
                <a:solidFill>
                  <a:schemeClr val="dk1"/>
                </a:solidFill>
                <a:latin typeface="Times New Roman"/>
                <a:ea typeface="Times New Roman"/>
                <a:cs typeface="Times New Roman"/>
                <a:sym typeface="Times New Roman"/>
              </a:rPr>
              <a:t>&lt;select id="lang" name="lang"&gt;</a:t>
            </a:r>
            <a:endParaRPr>
              <a:solidFill>
                <a:schemeClr val="dk1"/>
              </a:solidFill>
              <a:latin typeface="Times New Roman"/>
              <a:ea typeface="Times New Roman"/>
              <a:cs typeface="Times New Roman"/>
              <a:sym typeface="Times New Roman"/>
            </a:endParaRPr>
          </a:p>
          <a:p>
            <a:pPr indent="0" lvl="0" marL="457200" rtl="0" algn="l">
              <a:spcBef>
                <a:spcPts val="0"/>
              </a:spcBef>
              <a:spcAft>
                <a:spcPts val="0"/>
              </a:spcAft>
              <a:buNone/>
            </a:pPr>
            <a:r>
              <a:rPr lang="en-GB">
                <a:solidFill>
                  <a:schemeClr val="dk1"/>
                </a:solidFill>
                <a:latin typeface="Times New Roman"/>
                <a:ea typeface="Times New Roman"/>
                <a:cs typeface="Times New Roman"/>
                <a:sym typeface="Times New Roman"/>
              </a:rPr>
              <a:t>  &lt;option value="angular"&gt;Angular&lt;/option&gt;</a:t>
            </a:r>
            <a:endParaRPr>
              <a:solidFill>
                <a:schemeClr val="dk1"/>
              </a:solidFill>
              <a:latin typeface="Times New Roman"/>
              <a:ea typeface="Times New Roman"/>
              <a:cs typeface="Times New Roman"/>
              <a:sym typeface="Times New Roman"/>
            </a:endParaRPr>
          </a:p>
          <a:p>
            <a:pPr indent="0" lvl="0" marL="457200" rtl="0" algn="l">
              <a:spcBef>
                <a:spcPts val="0"/>
              </a:spcBef>
              <a:spcAft>
                <a:spcPts val="0"/>
              </a:spcAft>
              <a:buNone/>
            </a:pPr>
            <a:r>
              <a:rPr lang="en-GB">
                <a:solidFill>
                  <a:schemeClr val="dk1"/>
                </a:solidFill>
                <a:latin typeface="Times New Roman"/>
                <a:ea typeface="Times New Roman"/>
                <a:cs typeface="Times New Roman"/>
                <a:sym typeface="Times New Roman"/>
              </a:rPr>
              <a:t>  &lt;option value="react"&gt;React JS&lt;/option&gt;</a:t>
            </a:r>
            <a:endParaRPr>
              <a:solidFill>
                <a:schemeClr val="dk1"/>
              </a:solidFill>
              <a:latin typeface="Times New Roman"/>
              <a:ea typeface="Times New Roman"/>
              <a:cs typeface="Times New Roman"/>
              <a:sym typeface="Times New Roman"/>
            </a:endParaRPr>
          </a:p>
          <a:p>
            <a:pPr indent="0" lvl="0" marL="457200" rtl="0" algn="l">
              <a:spcBef>
                <a:spcPts val="0"/>
              </a:spcBef>
              <a:spcAft>
                <a:spcPts val="0"/>
              </a:spcAft>
              <a:buNone/>
            </a:pPr>
            <a:r>
              <a:rPr lang="en-GB">
                <a:solidFill>
                  <a:schemeClr val="dk1"/>
                </a:solidFill>
                <a:latin typeface="Times New Roman"/>
                <a:ea typeface="Times New Roman"/>
                <a:cs typeface="Times New Roman"/>
                <a:sym typeface="Times New Roman"/>
              </a:rPr>
              <a:t>  &lt;option value="hml"&gt;HTML&lt;/option&gt;</a:t>
            </a:r>
            <a:endParaRPr>
              <a:solidFill>
                <a:schemeClr val="dk1"/>
              </a:solidFill>
              <a:latin typeface="Times New Roman"/>
              <a:ea typeface="Times New Roman"/>
              <a:cs typeface="Times New Roman"/>
              <a:sym typeface="Times New Roman"/>
            </a:endParaRPr>
          </a:p>
          <a:p>
            <a:pPr indent="0" lvl="0" marL="457200" rtl="0" algn="l">
              <a:spcBef>
                <a:spcPts val="0"/>
              </a:spcBef>
              <a:spcAft>
                <a:spcPts val="0"/>
              </a:spcAft>
              <a:buNone/>
            </a:pPr>
            <a:r>
              <a:rPr lang="en-GB">
                <a:solidFill>
                  <a:schemeClr val="dk1"/>
                </a:solidFill>
                <a:latin typeface="Times New Roman"/>
                <a:ea typeface="Times New Roman"/>
                <a:cs typeface="Times New Roman"/>
                <a:sym typeface="Times New Roman"/>
              </a:rPr>
              <a:t>&lt;/select&gt;</a:t>
            </a:r>
            <a:endParaRPr sz="1300">
              <a:latin typeface="Times New Roman"/>
              <a:ea typeface="Times New Roman"/>
              <a:cs typeface="Times New Roman"/>
              <a:sym typeface="Times New Roman"/>
            </a:endParaRPr>
          </a:p>
        </p:txBody>
      </p:sp>
      <p:sp>
        <p:nvSpPr>
          <p:cNvPr id="519" name="Google Shape;519;p67"/>
          <p:cNvSpPr txBox="1"/>
          <p:nvPr/>
        </p:nvSpPr>
        <p:spPr>
          <a:xfrm>
            <a:off x="92125" y="2180250"/>
            <a:ext cx="4479900" cy="1431600"/>
          </a:xfrm>
          <a:prstGeom prst="rect">
            <a:avLst/>
          </a:prstGeom>
          <a:noFill/>
          <a:ln>
            <a:noFill/>
          </a:ln>
        </p:spPr>
        <p:txBody>
          <a:bodyPr anchorCtr="0" anchor="t" bIns="91425" lIns="91425" spcFirstLastPara="1" rIns="91425" wrap="square" tIns="91425">
            <a:spAutoFit/>
          </a:bodyPr>
          <a:lstStyle/>
          <a:p>
            <a:pPr indent="-304800" lvl="0" marL="457200" rtl="0" algn="l">
              <a:lnSpc>
                <a:spcPct val="115000"/>
              </a:lnSpc>
              <a:spcBef>
                <a:spcPts val="0"/>
              </a:spcBef>
              <a:spcAft>
                <a:spcPts val="0"/>
              </a:spcAft>
              <a:buSzPts val="1200"/>
              <a:buFont typeface="Times New Roman"/>
              <a:buChar char="❏"/>
            </a:pPr>
            <a:r>
              <a:rPr lang="en-GB" sz="1200">
                <a:latin typeface="Times New Roman"/>
                <a:ea typeface="Times New Roman"/>
                <a:cs typeface="Times New Roman"/>
                <a:sym typeface="Times New Roman"/>
              </a:rPr>
              <a:t>The &lt;option&gt; element defines an option that can be selected.</a:t>
            </a:r>
            <a:endParaRPr sz="1200">
              <a:latin typeface="Times New Roman"/>
              <a:ea typeface="Times New Roman"/>
              <a:cs typeface="Times New Roman"/>
              <a:sym typeface="Times New Roman"/>
            </a:endParaRPr>
          </a:p>
          <a:p>
            <a:pPr indent="0" lvl="0" marL="457200" rtl="0" algn="l">
              <a:lnSpc>
                <a:spcPct val="115000"/>
              </a:lnSpc>
              <a:spcBef>
                <a:spcPts val="0"/>
              </a:spcBef>
              <a:spcAft>
                <a:spcPts val="0"/>
              </a:spcAft>
              <a:buNone/>
            </a:pPr>
            <a:r>
              <a:t/>
            </a:r>
            <a:endParaRPr sz="1200">
              <a:latin typeface="Times New Roman"/>
              <a:ea typeface="Times New Roman"/>
              <a:cs typeface="Times New Roman"/>
              <a:sym typeface="Times New Roman"/>
            </a:endParaRPr>
          </a:p>
          <a:p>
            <a:pPr indent="-304800" lvl="0" marL="457200" rtl="0" algn="l">
              <a:lnSpc>
                <a:spcPct val="115000"/>
              </a:lnSpc>
              <a:spcBef>
                <a:spcPts val="0"/>
              </a:spcBef>
              <a:spcAft>
                <a:spcPts val="0"/>
              </a:spcAft>
              <a:buSzPts val="1200"/>
              <a:buFont typeface="Times New Roman"/>
              <a:buChar char="❏"/>
            </a:pPr>
            <a:r>
              <a:rPr lang="en-GB" sz="1200">
                <a:latin typeface="Times New Roman"/>
                <a:ea typeface="Times New Roman"/>
                <a:cs typeface="Times New Roman"/>
                <a:sym typeface="Times New Roman"/>
              </a:rPr>
              <a:t>By default, the first item in the drop-down list is selected.</a:t>
            </a:r>
            <a:endParaRPr sz="1200">
              <a:latin typeface="Times New Roman"/>
              <a:ea typeface="Times New Roman"/>
              <a:cs typeface="Times New Roman"/>
              <a:sym typeface="Times New Roman"/>
            </a:endParaRPr>
          </a:p>
          <a:p>
            <a:pPr indent="0" lvl="0" marL="457200" rtl="0" algn="l">
              <a:lnSpc>
                <a:spcPct val="115000"/>
              </a:lnSpc>
              <a:spcBef>
                <a:spcPts val="0"/>
              </a:spcBef>
              <a:spcAft>
                <a:spcPts val="0"/>
              </a:spcAft>
              <a:buNone/>
            </a:pPr>
            <a:r>
              <a:t/>
            </a:r>
            <a:endParaRPr sz="1200">
              <a:latin typeface="Times New Roman"/>
              <a:ea typeface="Times New Roman"/>
              <a:cs typeface="Times New Roman"/>
              <a:sym typeface="Times New Roman"/>
            </a:endParaRPr>
          </a:p>
          <a:p>
            <a:pPr indent="-304800" lvl="0" marL="457200" rtl="0" algn="l">
              <a:lnSpc>
                <a:spcPct val="115000"/>
              </a:lnSpc>
              <a:spcBef>
                <a:spcPts val="0"/>
              </a:spcBef>
              <a:spcAft>
                <a:spcPts val="0"/>
              </a:spcAft>
              <a:buSzPts val="1200"/>
              <a:buFont typeface="Times New Roman"/>
              <a:buChar char="❏"/>
            </a:pPr>
            <a:r>
              <a:rPr lang="en-GB" sz="1200">
                <a:latin typeface="Times New Roman"/>
                <a:ea typeface="Times New Roman"/>
                <a:cs typeface="Times New Roman"/>
                <a:sym typeface="Times New Roman"/>
              </a:rPr>
              <a:t>To define a pre-selected option, add the selected attribute to the option:</a:t>
            </a:r>
            <a:endParaRPr sz="1200">
              <a:latin typeface="Times New Roman"/>
              <a:ea typeface="Times New Roman"/>
              <a:cs typeface="Times New Roman"/>
              <a:sym typeface="Times New Roman"/>
            </a:endParaRPr>
          </a:p>
        </p:txBody>
      </p:sp>
      <p:sp>
        <p:nvSpPr>
          <p:cNvPr id="520" name="Google Shape;520;p67"/>
          <p:cNvSpPr txBox="1"/>
          <p:nvPr/>
        </p:nvSpPr>
        <p:spPr>
          <a:xfrm>
            <a:off x="153550" y="3657750"/>
            <a:ext cx="4120200" cy="585000"/>
          </a:xfrm>
          <a:prstGeom prst="rect">
            <a:avLst/>
          </a:prstGeom>
          <a:solidFill>
            <a:schemeClr val="dk2"/>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300">
                <a:latin typeface="Times New Roman"/>
                <a:ea typeface="Times New Roman"/>
                <a:cs typeface="Times New Roman"/>
                <a:sym typeface="Times New Roman"/>
              </a:rPr>
              <a:t>Example</a:t>
            </a:r>
            <a:endParaRPr b="1" sz="1300">
              <a:latin typeface="Times New Roman"/>
              <a:ea typeface="Times New Roman"/>
              <a:cs typeface="Times New Roman"/>
              <a:sym typeface="Times New Roman"/>
            </a:endParaRPr>
          </a:p>
          <a:p>
            <a:pPr indent="0" lvl="0" marL="0" rtl="0" algn="l">
              <a:spcBef>
                <a:spcPts val="0"/>
              </a:spcBef>
              <a:spcAft>
                <a:spcPts val="0"/>
              </a:spcAft>
              <a:buNone/>
            </a:pPr>
            <a:r>
              <a:rPr lang="en-GB" sz="1300">
                <a:latin typeface="Times New Roman"/>
                <a:ea typeface="Times New Roman"/>
                <a:cs typeface="Times New Roman"/>
                <a:sym typeface="Times New Roman"/>
              </a:rPr>
              <a:t>&lt;option value="fiat" </a:t>
            </a:r>
            <a:r>
              <a:rPr b="1" lang="en-GB" sz="1300">
                <a:solidFill>
                  <a:srgbClr val="DF3079"/>
                </a:solidFill>
                <a:latin typeface="Times New Roman"/>
                <a:ea typeface="Times New Roman"/>
                <a:cs typeface="Times New Roman"/>
                <a:sym typeface="Times New Roman"/>
              </a:rPr>
              <a:t>selected</a:t>
            </a:r>
            <a:r>
              <a:rPr lang="en-GB" sz="1300">
                <a:latin typeface="Times New Roman"/>
                <a:ea typeface="Times New Roman"/>
                <a:cs typeface="Times New Roman"/>
                <a:sym typeface="Times New Roman"/>
              </a:rPr>
              <a:t>&gt;Fiat&lt;/option&gt;</a:t>
            </a:r>
            <a:endParaRPr sz="1300">
              <a:latin typeface="Times New Roman"/>
              <a:ea typeface="Times New Roman"/>
              <a:cs typeface="Times New Roman"/>
              <a:sym typeface="Times New Roman"/>
            </a:endParaRPr>
          </a:p>
        </p:txBody>
      </p:sp>
      <p:sp>
        <p:nvSpPr>
          <p:cNvPr id="521" name="Google Shape;521;p67"/>
          <p:cNvSpPr txBox="1"/>
          <p:nvPr/>
        </p:nvSpPr>
        <p:spPr>
          <a:xfrm>
            <a:off x="1064925" y="0"/>
            <a:ext cx="49902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300">
                <a:solidFill>
                  <a:schemeClr val="dk1"/>
                </a:solidFill>
                <a:latin typeface="Times New Roman"/>
                <a:ea typeface="Times New Roman"/>
                <a:cs typeface="Times New Roman"/>
                <a:sym typeface="Times New Roman"/>
              </a:rPr>
              <a:t>The &lt;select&gt; element defines a drop-down list:</a:t>
            </a:r>
            <a:endParaRPr/>
          </a:p>
        </p:txBody>
      </p:sp>
      <p:sp>
        <p:nvSpPr>
          <p:cNvPr id="522" name="Google Shape;522;p67"/>
          <p:cNvSpPr txBox="1"/>
          <p:nvPr/>
        </p:nvSpPr>
        <p:spPr>
          <a:xfrm>
            <a:off x="4811125" y="15925"/>
            <a:ext cx="4253100" cy="877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u="sng">
                <a:latin typeface="Times New Roman"/>
                <a:ea typeface="Times New Roman"/>
                <a:cs typeface="Times New Roman"/>
                <a:sym typeface="Times New Roman"/>
              </a:rPr>
              <a:t>Visible Values:</a:t>
            </a:r>
            <a:endParaRPr b="1" u="sng">
              <a:latin typeface="Times New Roman"/>
              <a:ea typeface="Times New Roman"/>
              <a:cs typeface="Times New Roman"/>
              <a:sym typeface="Times New Roman"/>
            </a:endParaRPr>
          </a:p>
          <a:p>
            <a:pPr indent="0" lvl="0" marL="0" rtl="0" algn="l">
              <a:spcBef>
                <a:spcPts val="0"/>
              </a:spcBef>
              <a:spcAft>
                <a:spcPts val="0"/>
              </a:spcAft>
              <a:buNone/>
            </a:pPr>
            <a:r>
              <a:rPr lang="en-GB">
                <a:latin typeface="Times New Roman"/>
                <a:ea typeface="Times New Roman"/>
                <a:cs typeface="Times New Roman"/>
                <a:sym typeface="Times New Roman"/>
              </a:rPr>
              <a:t>Use the </a:t>
            </a:r>
            <a:r>
              <a:rPr b="1" lang="en-GB" sz="1700">
                <a:latin typeface="Times New Roman"/>
                <a:ea typeface="Times New Roman"/>
                <a:cs typeface="Times New Roman"/>
                <a:sym typeface="Times New Roman"/>
              </a:rPr>
              <a:t>size </a:t>
            </a:r>
            <a:r>
              <a:rPr lang="en-GB">
                <a:latin typeface="Times New Roman"/>
                <a:ea typeface="Times New Roman"/>
                <a:cs typeface="Times New Roman"/>
                <a:sym typeface="Times New Roman"/>
              </a:rPr>
              <a:t>attribute to specify the number of visible values:</a:t>
            </a:r>
            <a:endParaRPr>
              <a:latin typeface="Times New Roman"/>
              <a:ea typeface="Times New Roman"/>
              <a:cs typeface="Times New Roman"/>
              <a:sym typeface="Times New Roman"/>
            </a:endParaRPr>
          </a:p>
        </p:txBody>
      </p:sp>
      <p:sp>
        <p:nvSpPr>
          <p:cNvPr id="523" name="Google Shape;523;p67"/>
          <p:cNvSpPr txBox="1"/>
          <p:nvPr/>
        </p:nvSpPr>
        <p:spPr>
          <a:xfrm>
            <a:off x="4811200" y="817950"/>
            <a:ext cx="4253100" cy="1708500"/>
          </a:xfrm>
          <a:prstGeom prst="rect">
            <a:avLst/>
          </a:prstGeom>
          <a:solidFill>
            <a:schemeClr val="dk2"/>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300">
                <a:latin typeface="Times New Roman"/>
                <a:ea typeface="Times New Roman"/>
                <a:cs typeface="Times New Roman"/>
                <a:sym typeface="Times New Roman"/>
              </a:rPr>
              <a:t>Example</a:t>
            </a:r>
            <a:endParaRPr b="1" sz="1300">
              <a:latin typeface="Times New Roman"/>
              <a:ea typeface="Times New Roman"/>
              <a:cs typeface="Times New Roman"/>
              <a:sym typeface="Times New Roman"/>
            </a:endParaRPr>
          </a:p>
          <a:p>
            <a:pPr indent="0" lvl="0" marL="0" rtl="0" algn="l">
              <a:spcBef>
                <a:spcPts val="0"/>
              </a:spcBef>
              <a:spcAft>
                <a:spcPts val="0"/>
              </a:spcAft>
              <a:buNone/>
            </a:pPr>
            <a:r>
              <a:rPr lang="en-GB">
                <a:solidFill>
                  <a:schemeClr val="dk1"/>
                </a:solidFill>
                <a:latin typeface="Times New Roman"/>
                <a:ea typeface="Times New Roman"/>
                <a:cs typeface="Times New Roman"/>
                <a:sym typeface="Times New Roman"/>
              </a:rPr>
              <a:t>&lt;select id="cars" name="cars"</a:t>
            </a:r>
            <a:r>
              <a:rPr b="1" lang="en-GB" sz="1600">
                <a:solidFill>
                  <a:srgbClr val="DF3079"/>
                </a:solidFill>
                <a:latin typeface="Times New Roman"/>
                <a:ea typeface="Times New Roman"/>
                <a:cs typeface="Times New Roman"/>
                <a:sym typeface="Times New Roman"/>
              </a:rPr>
              <a:t> size="3"</a:t>
            </a:r>
            <a:r>
              <a:rPr lang="en-GB">
                <a:solidFill>
                  <a:schemeClr val="dk1"/>
                </a:solidFill>
                <a:latin typeface="Times New Roman"/>
                <a:ea typeface="Times New Roman"/>
                <a:cs typeface="Times New Roman"/>
                <a:sym typeface="Times New Roman"/>
              </a:rPr>
              <a:t>&gt;</a:t>
            </a:r>
            <a:endParaRPr>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GB">
                <a:solidFill>
                  <a:schemeClr val="dk1"/>
                </a:solidFill>
                <a:latin typeface="Times New Roman"/>
                <a:ea typeface="Times New Roman"/>
                <a:cs typeface="Times New Roman"/>
                <a:sym typeface="Times New Roman"/>
              </a:rPr>
              <a:t>  &lt;option value="volvo"&gt;Volvo&lt;/option&gt;</a:t>
            </a:r>
            <a:endParaRPr>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GB">
                <a:solidFill>
                  <a:schemeClr val="dk1"/>
                </a:solidFill>
                <a:latin typeface="Times New Roman"/>
                <a:ea typeface="Times New Roman"/>
                <a:cs typeface="Times New Roman"/>
                <a:sym typeface="Times New Roman"/>
              </a:rPr>
              <a:t>  &lt;option value="saab"&gt;Saab&lt;/option&gt;</a:t>
            </a:r>
            <a:endParaRPr>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GB">
                <a:solidFill>
                  <a:schemeClr val="dk1"/>
                </a:solidFill>
                <a:latin typeface="Times New Roman"/>
                <a:ea typeface="Times New Roman"/>
                <a:cs typeface="Times New Roman"/>
                <a:sym typeface="Times New Roman"/>
              </a:rPr>
              <a:t>  &lt;option value="fiat"&gt;Fiat&lt;/option&gt;</a:t>
            </a:r>
            <a:endParaRPr>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GB">
                <a:solidFill>
                  <a:schemeClr val="dk1"/>
                </a:solidFill>
                <a:latin typeface="Times New Roman"/>
                <a:ea typeface="Times New Roman"/>
                <a:cs typeface="Times New Roman"/>
                <a:sym typeface="Times New Roman"/>
              </a:rPr>
              <a:t>  &lt;option value="audi"&gt;Audi&lt;/option&gt;</a:t>
            </a:r>
            <a:endParaRPr>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GB">
                <a:solidFill>
                  <a:schemeClr val="dk1"/>
                </a:solidFill>
                <a:latin typeface="Times New Roman"/>
                <a:ea typeface="Times New Roman"/>
                <a:cs typeface="Times New Roman"/>
                <a:sym typeface="Times New Roman"/>
              </a:rPr>
              <a:t>&lt;/select&gt;</a:t>
            </a:r>
            <a:endParaRPr>
              <a:solidFill>
                <a:schemeClr val="dk1"/>
              </a:solidFill>
              <a:latin typeface="Times New Roman"/>
              <a:ea typeface="Times New Roman"/>
              <a:cs typeface="Times New Roman"/>
              <a:sym typeface="Times New Roman"/>
            </a:endParaRPr>
          </a:p>
        </p:txBody>
      </p:sp>
      <p:sp>
        <p:nvSpPr>
          <p:cNvPr id="524" name="Google Shape;524;p67"/>
          <p:cNvSpPr txBox="1"/>
          <p:nvPr/>
        </p:nvSpPr>
        <p:spPr>
          <a:xfrm>
            <a:off x="4749825" y="2526450"/>
            <a:ext cx="4253100" cy="877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u="sng">
                <a:latin typeface="Times New Roman"/>
                <a:ea typeface="Times New Roman"/>
                <a:cs typeface="Times New Roman"/>
                <a:sym typeface="Times New Roman"/>
              </a:rPr>
              <a:t>Allow Multiple Selections:</a:t>
            </a:r>
            <a:endParaRPr b="1" u="sng">
              <a:latin typeface="Times New Roman"/>
              <a:ea typeface="Times New Roman"/>
              <a:cs typeface="Times New Roman"/>
              <a:sym typeface="Times New Roman"/>
            </a:endParaRPr>
          </a:p>
          <a:p>
            <a:pPr indent="0" lvl="0" marL="0" rtl="0" algn="l">
              <a:spcBef>
                <a:spcPts val="0"/>
              </a:spcBef>
              <a:spcAft>
                <a:spcPts val="0"/>
              </a:spcAft>
              <a:buNone/>
            </a:pPr>
            <a:r>
              <a:rPr lang="en-GB">
                <a:latin typeface="Times New Roman"/>
                <a:ea typeface="Times New Roman"/>
                <a:cs typeface="Times New Roman"/>
                <a:sym typeface="Times New Roman"/>
              </a:rPr>
              <a:t>Use the </a:t>
            </a:r>
            <a:r>
              <a:rPr b="1" lang="en-GB" sz="1700">
                <a:latin typeface="Times New Roman"/>
                <a:ea typeface="Times New Roman"/>
                <a:cs typeface="Times New Roman"/>
                <a:sym typeface="Times New Roman"/>
              </a:rPr>
              <a:t>multiple </a:t>
            </a:r>
            <a:r>
              <a:rPr lang="en-GB">
                <a:latin typeface="Times New Roman"/>
                <a:ea typeface="Times New Roman"/>
                <a:cs typeface="Times New Roman"/>
                <a:sym typeface="Times New Roman"/>
              </a:rPr>
              <a:t>attribute to allow the user to select more than one value</a:t>
            </a:r>
            <a:endParaRPr>
              <a:latin typeface="Times New Roman"/>
              <a:ea typeface="Times New Roman"/>
              <a:cs typeface="Times New Roman"/>
              <a:sym typeface="Times New Roman"/>
            </a:endParaRPr>
          </a:p>
        </p:txBody>
      </p:sp>
      <p:sp>
        <p:nvSpPr>
          <p:cNvPr id="525" name="Google Shape;525;p67"/>
          <p:cNvSpPr txBox="1"/>
          <p:nvPr/>
        </p:nvSpPr>
        <p:spPr>
          <a:xfrm>
            <a:off x="4749825" y="3328475"/>
            <a:ext cx="4314300" cy="1708500"/>
          </a:xfrm>
          <a:prstGeom prst="rect">
            <a:avLst/>
          </a:prstGeom>
          <a:solidFill>
            <a:schemeClr val="dk2"/>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300">
                <a:latin typeface="Times New Roman"/>
                <a:ea typeface="Times New Roman"/>
                <a:cs typeface="Times New Roman"/>
                <a:sym typeface="Times New Roman"/>
              </a:rPr>
              <a:t>Example</a:t>
            </a:r>
            <a:endParaRPr b="1" sz="1300">
              <a:latin typeface="Times New Roman"/>
              <a:ea typeface="Times New Roman"/>
              <a:cs typeface="Times New Roman"/>
              <a:sym typeface="Times New Roman"/>
            </a:endParaRPr>
          </a:p>
          <a:p>
            <a:pPr indent="0" lvl="0" marL="0" rtl="0" algn="l">
              <a:spcBef>
                <a:spcPts val="0"/>
              </a:spcBef>
              <a:spcAft>
                <a:spcPts val="0"/>
              </a:spcAft>
              <a:buNone/>
            </a:pPr>
            <a:r>
              <a:rPr lang="en-GB">
                <a:solidFill>
                  <a:schemeClr val="dk1"/>
                </a:solidFill>
                <a:latin typeface="Times New Roman"/>
                <a:ea typeface="Times New Roman"/>
                <a:cs typeface="Times New Roman"/>
                <a:sym typeface="Times New Roman"/>
              </a:rPr>
              <a:t>&lt;select id="cars" name="cars"</a:t>
            </a:r>
            <a:r>
              <a:rPr b="1" lang="en-GB" sz="1600">
                <a:solidFill>
                  <a:srgbClr val="DF3079"/>
                </a:solidFill>
                <a:latin typeface="Times New Roman"/>
                <a:ea typeface="Times New Roman"/>
                <a:cs typeface="Times New Roman"/>
                <a:sym typeface="Times New Roman"/>
              </a:rPr>
              <a:t> multiple </a:t>
            </a:r>
            <a:r>
              <a:rPr lang="en-GB">
                <a:solidFill>
                  <a:schemeClr val="dk1"/>
                </a:solidFill>
                <a:latin typeface="Times New Roman"/>
                <a:ea typeface="Times New Roman"/>
                <a:cs typeface="Times New Roman"/>
                <a:sym typeface="Times New Roman"/>
              </a:rPr>
              <a:t>&gt;</a:t>
            </a:r>
            <a:endParaRPr>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GB">
                <a:solidFill>
                  <a:schemeClr val="dk1"/>
                </a:solidFill>
                <a:latin typeface="Times New Roman"/>
                <a:ea typeface="Times New Roman"/>
                <a:cs typeface="Times New Roman"/>
                <a:sym typeface="Times New Roman"/>
              </a:rPr>
              <a:t>  &lt;option value="volvo"&gt;Volvo&lt;/option&gt;</a:t>
            </a:r>
            <a:endParaRPr>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GB">
                <a:solidFill>
                  <a:schemeClr val="dk1"/>
                </a:solidFill>
                <a:latin typeface="Times New Roman"/>
                <a:ea typeface="Times New Roman"/>
                <a:cs typeface="Times New Roman"/>
                <a:sym typeface="Times New Roman"/>
              </a:rPr>
              <a:t>  &lt;option value="saab"&gt;Saab&lt;/option&gt;</a:t>
            </a:r>
            <a:endParaRPr>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GB">
                <a:solidFill>
                  <a:schemeClr val="dk1"/>
                </a:solidFill>
                <a:latin typeface="Times New Roman"/>
                <a:ea typeface="Times New Roman"/>
                <a:cs typeface="Times New Roman"/>
                <a:sym typeface="Times New Roman"/>
              </a:rPr>
              <a:t>  &lt;option value="fiat"&gt;Fiat&lt;/option&gt;</a:t>
            </a:r>
            <a:endParaRPr>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GB">
                <a:solidFill>
                  <a:schemeClr val="dk1"/>
                </a:solidFill>
                <a:latin typeface="Times New Roman"/>
                <a:ea typeface="Times New Roman"/>
                <a:cs typeface="Times New Roman"/>
                <a:sym typeface="Times New Roman"/>
              </a:rPr>
              <a:t>  &lt;option value="audi"&gt;Audi&lt;/option&gt;</a:t>
            </a:r>
            <a:endParaRPr>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GB">
                <a:solidFill>
                  <a:schemeClr val="dk1"/>
                </a:solidFill>
                <a:latin typeface="Times New Roman"/>
                <a:ea typeface="Times New Roman"/>
                <a:cs typeface="Times New Roman"/>
                <a:sym typeface="Times New Roman"/>
              </a:rPr>
              <a:t>&lt;/select&gt;</a:t>
            </a:r>
            <a:endParaRPr>
              <a:solidFill>
                <a:schemeClr val="dk1"/>
              </a:solidFill>
              <a:latin typeface="Times New Roman"/>
              <a:ea typeface="Times New Roman"/>
              <a:cs typeface="Times New Roman"/>
              <a:sym typeface="Times New Roman"/>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9" name="Shape 529"/>
        <p:cNvGrpSpPr/>
        <p:nvPr/>
      </p:nvGrpSpPr>
      <p:grpSpPr>
        <a:xfrm>
          <a:off x="0" y="0"/>
          <a:ext cx="0" cy="0"/>
          <a:chOff x="0" y="0"/>
          <a:chExt cx="0" cy="0"/>
        </a:xfrm>
      </p:grpSpPr>
      <p:sp>
        <p:nvSpPr>
          <p:cNvPr id="530" name="Google Shape;530;p68"/>
          <p:cNvSpPr txBox="1"/>
          <p:nvPr/>
        </p:nvSpPr>
        <p:spPr>
          <a:xfrm>
            <a:off x="0" y="-76200"/>
            <a:ext cx="1510200" cy="4155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GB" sz="1500" u="sng">
                <a:solidFill>
                  <a:schemeClr val="dk1"/>
                </a:solidFill>
                <a:latin typeface="Times New Roman"/>
                <a:ea typeface="Times New Roman"/>
                <a:cs typeface="Times New Roman"/>
                <a:sym typeface="Times New Roman"/>
              </a:rPr>
              <a:t>&lt;</a:t>
            </a:r>
            <a:r>
              <a:rPr b="1" lang="en-GB" sz="1500" u="sng">
                <a:solidFill>
                  <a:schemeClr val="dk1"/>
                </a:solidFill>
                <a:latin typeface="Times New Roman"/>
                <a:ea typeface="Times New Roman"/>
                <a:cs typeface="Times New Roman"/>
                <a:sym typeface="Times New Roman"/>
              </a:rPr>
              <a:t>optgroup</a:t>
            </a:r>
            <a:r>
              <a:rPr b="1" lang="en-GB" sz="1500" u="sng">
                <a:solidFill>
                  <a:schemeClr val="dk1"/>
                </a:solidFill>
                <a:latin typeface="Times New Roman"/>
                <a:ea typeface="Times New Roman"/>
                <a:cs typeface="Times New Roman"/>
                <a:sym typeface="Times New Roman"/>
              </a:rPr>
              <a:t>&gt; :</a:t>
            </a:r>
            <a:endParaRPr sz="1500" u="sng">
              <a:solidFill>
                <a:schemeClr val="dk1"/>
              </a:solidFill>
              <a:latin typeface="Times New Roman"/>
              <a:ea typeface="Times New Roman"/>
              <a:cs typeface="Times New Roman"/>
              <a:sym typeface="Times New Roman"/>
            </a:endParaRPr>
          </a:p>
        </p:txBody>
      </p:sp>
      <p:sp>
        <p:nvSpPr>
          <p:cNvPr id="531" name="Google Shape;531;p68"/>
          <p:cNvSpPr txBox="1"/>
          <p:nvPr/>
        </p:nvSpPr>
        <p:spPr>
          <a:xfrm>
            <a:off x="0" y="339300"/>
            <a:ext cx="4479900" cy="1369800"/>
          </a:xfrm>
          <a:prstGeom prst="rect">
            <a:avLst/>
          </a:prstGeom>
          <a:noFill/>
          <a:ln>
            <a:noFill/>
          </a:ln>
        </p:spPr>
        <p:txBody>
          <a:bodyPr anchorCtr="0" anchor="t" bIns="91425" lIns="91425" spcFirstLastPara="1" rIns="91425" wrap="square" tIns="91425">
            <a:spAutoFit/>
          </a:bodyPr>
          <a:lstStyle/>
          <a:p>
            <a:pPr indent="-317500" lvl="0" marL="457200" rtl="0" algn="l">
              <a:lnSpc>
                <a:spcPct val="150000"/>
              </a:lnSpc>
              <a:spcBef>
                <a:spcPts val="0"/>
              </a:spcBef>
              <a:spcAft>
                <a:spcPts val="0"/>
              </a:spcAft>
              <a:buSzPts val="1400"/>
              <a:buFont typeface="Times New Roman"/>
              <a:buChar char="❏"/>
            </a:pPr>
            <a:r>
              <a:rPr lang="en-GB">
                <a:latin typeface="Times New Roman"/>
                <a:ea typeface="Times New Roman"/>
                <a:cs typeface="Times New Roman"/>
                <a:sym typeface="Times New Roman"/>
              </a:rPr>
              <a:t>The &lt;optgroup&gt; tag is used to group related options in a &lt;select&gt; element (drop-down list).</a:t>
            </a:r>
            <a:endParaRPr>
              <a:latin typeface="Times New Roman"/>
              <a:ea typeface="Times New Roman"/>
              <a:cs typeface="Times New Roman"/>
              <a:sym typeface="Times New Roman"/>
            </a:endParaRPr>
          </a:p>
          <a:p>
            <a:pPr indent="-317500" lvl="0" marL="457200" rtl="0" algn="l">
              <a:lnSpc>
                <a:spcPct val="150000"/>
              </a:lnSpc>
              <a:spcBef>
                <a:spcPts val="0"/>
              </a:spcBef>
              <a:spcAft>
                <a:spcPts val="0"/>
              </a:spcAft>
              <a:buSzPts val="1400"/>
              <a:buFont typeface="Times New Roman"/>
              <a:buChar char="❏"/>
            </a:pPr>
            <a:r>
              <a:rPr lang="en-GB">
                <a:latin typeface="Times New Roman"/>
                <a:ea typeface="Times New Roman"/>
                <a:cs typeface="Times New Roman"/>
                <a:sym typeface="Times New Roman"/>
              </a:rPr>
              <a:t>If you have a long list of options, groups of related options are easier to handle for a user.</a:t>
            </a:r>
            <a:endParaRPr>
              <a:latin typeface="Times New Roman"/>
              <a:ea typeface="Times New Roman"/>
              <a:cs typeface="Times New Roman"/>
              <a:sym typeface="Times New Roman"/>
            </a:endParaRPr>
          </a:p>
        </p:txBody>
      </p:sp>
      <p:sp>
        <p:nvSpPr>
          <p:cNvPr id="532" name="Google Shape;532;p68"/>
          <p:cNvSpPr txBox="1"/>
          <p:nvPr/>
        </p:nvSpPr>
        <p:spPr>
          <a:xfrm>
            <a:off x="113400" y="1862000"/>
            <a:ext cx="4366500" cy="2970600"/>
          </a:xfrm>
          <a:prstGeom prst="rect">
            <a:avLst/>
          </a:prstGeom>
          <a:solidFill>
            <a:schemeClr val="dk2"/>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300">
                <a:latin typeface="Times New Roman"/>
                <a:ea typeface="Times New Roman"/>
                <a:cs typeface="Times New Roman"/>
                <a:sym typeface="Times New Roman"/>
              </a:rPr>
              <a:t>Example</a:t>
            </a:r>
            <a:endParaRPr b="1" sz="1300">
              <a:latin typeface="Times New Roman"/>
              <a:ea typeface="Times New Roman"/>
              <a:cs typeface="Times New Roman"/>
              <a:sym typeface="Times New Roman"/>
            </a:endParaRPr>
          </a:p>
          <a:p>
            <a:pPr indent="0" lvl="0" marL="0" rtl="0" algn="l">
              <a:spcBef>
                <a:spcPts val="0"/>
              </a:spcBef>
              <a:spcAft>
                <a:spcPts val="0"/>
              </a:spcAft>
              <a:buNone/>
            </a:pPr>
            <a:r>
              <a:rPr lang="en-GB">
                <a:solidFill>
                  <a:schemeClr val="dk1"/>
                </a:solidFill>
                <a:latin typeface="Times New Roman"/>
                <a:ea typeface="Times New Roman"/>
                <a:cs typeface="Times New Roman"/>
                <a:sym typeface="Times New Roman"/>
              </a:rPr>
              <a:t>&lt;label for="cars"&gt;Choose a Language:&lt;/label&gt;</a:t>
            </a:r>
            <a:endParaRPr>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GB">
                <a:solidFill>
                  <a:schemeClr val="dk1"/>
                </a:solidFill>
                <a:latin typeface="Times New Roman"/>
                <a:ea typeface="Times New Roman"/>
                <a:cs typeface="Times New Roman"/>
                <a:sym typeface="Times New Roman"/>
              </a:rPr>
              <a:t>&lt;select  name="development" id="development"&gt;</a:t>
            </a:r>
            <a:endParaRPr>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GB">
                <a:solidFill>
                  <a:schemeClr val="dk1"/>
                </a:solidFill>
                <a:latin typeface="Times New Roman"/>
                <a:ea typeface="Times New Roman"/>
                <a:cs typeface="Times New Roman"/>
                <a:sym typeface="Times New Roman"/>
              </a:rPr>
              <a:t>  &lt;optgroup label="Frontend Languages"&gt;</a:t>
            </a:r>
            <a:endParaRPr>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GB">
                <a:solidFill>
                  <a:schemeClr val="dk1"/>
                </a:solidFill>
                <a:latin typeface="Times New Roman"/>
                <a:ea typeface="Times New Roman"/>
                <a:cs typeface="Times New Roman"/>
                <a:sym typeface="Times New Roman"/>
              </a:rPr>
              <a:t>    &lt;option value="html"&gt;HTML&lt;/option&gt;</a:t>
            </a:r>
            <a:endParaRPr>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GB">
                <a:solidFill>
                  <a:schemeClr val="dk1"/>
                </a:solidFill>
                <a:latin typeface="Times New Roman"/>
                <a:ea typeface="Times New Roman"/>
                <a:cs typeface="Times New Roman"/>
                <a:sym typeface="Times New Roman"/>
              </a:rPr>
              <a:t>    &lt;option value="js"&gt;Javascript&lt;/option&gt;</a:t>
            </a:r>
            <a:endParaRPr>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GB">
                <a:solidFill>
                  <a:schemeClr val="dk1"/>
                </a:solidFill>
                <a:latin typeface="Times New Roman"/>
                <a:ea typeface="Times New Roman"/>
                <a:cs typeface="Times New Roman"/>
                <a:sym typeface="Times New Roman"/>
              </a:rPr>
              <a:t>  &lt;/optgroup&gt;</a:t>
            </a:r>
            <a:endParaRPr>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GB">
                <a:solidFill>
                  <a:schemeClr val="dk1"/>
                </a:solidFill>
                <a:latin typeface="Times New Roman"/>
                <a:ea typeface="Times New Roman"/>
                <a:cs typeface="Times New Roman"/>
                <a:sym typeface="Times New Roman"/>
              </a:rPr>
              <a:t>  &lt;optgroup label="Backend Languages"&gt;</a:t>
            </a:r>
            <a:endParaRPr>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GB">
                <a:solidFill>
                  <a:schemeClr val="dk1"/>
                </a:solidFill>
                <a:latin typeface="Times New Roman"/>
                <a:ea typeface="Times New Roman"/>
                <a:cs typeface="Times New Roman"/>
                <a:sym typeface="Times New Roman"/>
              </a:rPr>
              <a:t>    &lt;option value="php"&gt;PHP&lt;/option&gt;</a:t>
            </a:r>
            <a:endParaRPr>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GB">
                <a:solidFill>
                  <a:schemeClr val="dk1"/>
                </a:solidFill>
                <a:latin typeface="Times New Roman"/>
                <a:ea typeface="Times New Roman"/>
                <a:cs typeface="Times New Roman"/>
                <a:sym typeface="Times New Roman"/>
              </a:rPr>
              <a:t>    &lt;option value="java"&gt;Java&lt;/option&gt;</a:t>
            </a:r>
            <a:endParaRPr>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GB">
                <a:solidFill>
                  <a:schemeClr val="dk1"/>
                </a:solidFill>
                <a:latin typeface="Times New Roman"/>
                <a:ea typeface="Times New Roman"/>
                <a:cs typeface="Times New Roman"/>
                <a:sym typeface="Times New Roman"/>
              </a:rPr>
              <a:t>  &lt;/optgroup&gt;</a:t>
            </a:r>
            <a:endParaRPr>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GB">
                <a:solidFill>
                  <a:schemeClr val="dk1"/>
                </a:solidFill>
                <a:latin typeface="Times New Roman"/>
                <a:ea typeface="Times New Roman"/>
                <a:cs typeface="Times New Roman"/>
                <a:sym typeface="Times New Roman"/>
              </a:rPr>
              <a:t>&lt;/select&gt;</a:t>
            </a:r>
            <a:endParaRPr>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a:solidFill>
                <a:schemeClr val="dk1"/>
              </a:solidFill>
              <a:latin typeface="Times New Roman"/>
              <a:ea typeface="Times New Roman"/>
              <a:cs typeface="Times New Roman"/>
              <a:sym typeface="Times New Roman"/>
            </a:endParaRPr>
          </a:p>
        </p:txBody>
      </p:sp>
      <p:pic>
        <p:nvPicPr>
          <p:cNvPr id="533" name="Google Shape;533;p68"/>
          <p:cNvPicPr preferRelativeResize="0"/>
          <p:nvPr/>
        </p:nvPicPr>
        <p:blipFill>
          <a:blip r:embed="rId3">
            <a:alphaModFix/>
          </a:blip>
          <a:stretch>
            <a:fillRect/>
          </a:stretch>
        </p:blipFill>
        <p:spPr>
          <a:xfrm>
            <a:off x="4693725" y="1837588"/>
            <a:ext cx="4305300" cy="3019425"/>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7" name="Shape 537"/>
        <p:cNvGrpSpPr/>
        <p:nvPr/>
      </p:nvGrpSpPr>
      <p:grpSpPr>
        <a:xfrm>
          <a:off x="0" y="0"/>
          <a:ext cx="0" cy="0"/>
          <a:chOff x="0" y="0"/>
          <a:chExt cx="0" cy="0"/>
        </a:xfrm>
      </p:grpSpPr>
      <p:sp>
        <p:nvSpPr>
          <p:cNvPr id="538" name="Google Shape;538;p69"/>
          <p:cNvSpPr txBox="1"/>
          <p:nvPr/>
        </p:nvSpPr>
        <p:spPr>
          <a:xfrm>
            <a:off x="0" y="-76200"/>
            <a:ext cx="1510200" cy="4155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GB" sz="1500" u="sng">
                <a:solidFill>
                  <a:schemeClr val="dk1"/>
                </a:solidFill>
                <a:latin typeface="Times New Roman"/>
                <a:ea typeface="Times New Roman"/>
                <a:cs typeface="Times New Roman"/>
                <a:sym typeface="Times New Roman"/>
              </a:rPr>
              <a:t>&lt;textarea&gt; :</a:t>
            </a:r>
            <a:endParaRPr sz="1500" u="sng">
              <a:solidFill>
                <a:schemeClr val="dk1"/>
              </a:solidFill>
              <a:latin typeface="Times New Roman"/>
              <a:ea typeface="Times New Roman"/>
              <a:cs typeface="Times New Roman"/>
              <a:sym typeface="Times New Roman"/>
            </a:endParaRPr>
          </a:p>
        </p:txBody>
      </p:sp>
      <p:sp>
        <p:nvSpPr>
          <p:cNvPr id="539" name="Google Shape;539;p69"/>
          <p:cNvSpPr txBox="1"/>
          <p:nvPr/>
        </p:nvSpPr>
        <p:spPr>
          <a:xfrm>
            <a:off x="0" y="339300"/>
            <a:ext cx="6623100" cy="2662800"/>
          </a:xfrm>
          <a:prstGeom prst="rect">
            <a:avLst/>
          </a:prstGeom>
          <a:noFill/>
          <a:ln>
            <a:noFill/>
          </a:ln>
        </p:spPr>
        <p:txBody>
          <a:bodyPr anchorCtr="0" anchor="t" bIns="91425" lIns="91425" spcFirstLastPara="1" rIns="91425" wrap="square" tIns="91425">
            <a:spAutoFit/>
          </a:bodyPr>
          <a:lstStyle/>
          <a:p>
            <a:pPr indent="-317500" lvl="0" marL="457200" rtl="0" algn="l">
              <a:lnSpc>
                <a:spcPct val="150000"/>
              </a:lnSpc>
              <a:spcBef>
                <a:spcPts val="0"/>
              </a:spcBef>
              <a:spcAft>
                <a:spcPts val="0"/>
              </a:spcAft>
              <a:buSzPts val="1400"/>
              <a:buFont typeface="Times New Roman"/>
              <a:buChar char="❏"/>
            </a:pPr>
            <a:r>
              <a:rPr lang="en-GB">
                <a:latin typeface="Times New Roman"/>
                <a:ea typeface="Times New Roman"/>
                <a:cs typeface="Times New Roman"/>
                <a:sym typeface="Times New Roman"/>
              </a:rPr>
              <a:t>The &lt;textarea&gt; tag defines a multi-line text input control.</a:t>
            </a:r>
            <a:endParaRPr>
              <a:latin typeface="Times New Roman"/>
              <a:ea typeface="Times New Roman"/>
              <a:cs typeface="Times New Roman"/>
              <a:sym typeface="Times New Roman"/>
            </a:endParaRPr>
          </a:p>
          <a:p>
            <a:pPr indent="-317500" lvl="0" marL="457200" rtl="0" algn="l">
              <a:lnSpc>
                <a:spcPct val="150000"/>
              </a:lnSpc>
              <a:spcBef>
                <a:spcPts val="0"/>
              </a:spcBef>
              <a:spcAft>
                <a:spcPts val="0"/>
              </a:spcAft>
              <a:buSzPts val="1400"/>
              <a:buFont typeface="Times New Roman"/>
              <a:buChar char="❏"/>
            </a:pPr>
            <a:r>
              <a:rPr lang="en-GB">
                <a:latin typeface="Times New Roman"/>
                <a:ea typeface="Times New Roman"/>
                <a:cs typeface="Times New Roman"/>
                <a:sym typeface="Times New Roman"/>
              </a:rPr>
              <a:t>The &lt;textarea&gt; element is often used in a form, to collect user inputs like comments or reviews.</a:t>
            </a:r>
            <a:endParaRPr>
              <a:latin typeface="Times New Roman"/>
              <a:ea typeface="Times New Roman"/>
              <a:cs typeface="Times New Roman"/>
              <a:sym typeface="Times New Roman"/>
            </a:endParaRPr>
          </a:p>
          <a:p>
            <a:pPr indent="-317500" lvl="0" marL="457200" rtl="0" algn="l">
              <a:lnSpc>
                <a:spcPct val="150000"/>
              </a:lnSpc>
              <a:spcBef>
                <a:spcPts val="0"/>
              </a:spcBef>
              <a:spcAft>
                <a:spcPts val="0"/>
              </a:spcAft>
              <a:buSzPts val="1400"/>
              <a:buFont typeface="Times New Roman"/>
              <a:buChar char="❏"/>
            </a:pPr>
            <a:r>
              <a:rPr lang="en-GB">
                <a:latin typeface="Times New Roman"/>
                <a:ea typeface="Times New Roman"/>
                <a:cs typeface="Times New Roman"/>
                <a:sym typeface="Times New Roman"/>
              </a:rPr>
              <a:t>A text area can hold an unlimited number of characters, and the text renders in a fixed-width font (usually Courier).</a:t>
            </a:r>
            <a:endParaRPr>
              <a:latin typeface="Times New Roman"/>
              <a:ea typeface="Times New Roman"/>
              <a:cs typeface="Times New Roman"/>
              <a:sym typeface="Times New Roman"/>
            </a:endParaRPr>
          </a:p>
          <a:p>
            <a:pPr indent="-317500" lvl="0" marL="457200" rtl="0" algn="l">
              <a:lnSpc>
                <a:spcPct val="150000"/>
              </a:lnSpc>
              <a:spcBef>
                <a:spcPts val="0"/>
              </a:spcBef>
              <a:spcAft>
                <a:spcPts val="0"/>
              </a:spcAft>
              <a:buSzPts val="1400"/>
              <a:buFont typeface="Times New Roman"/>
              <a:buChar char="❏"/>
            </a:pPr>
            <a:r>
              <a:rPr lang="en-GB">
                <a:latin typeface="Times New Roman"/>
                <a:ea typeface="Times New Roman"/>
                <a:cs typeface="Times New Roman"/>
                <a:sym typeface="Times New Roman"/>
              </a:rPr>
              <a:t>The size of a text area is specified by the cols and rows attributes (or with CSS).</a:t>
            </a:r>
            <a:endParaRPr>
              <a:latin typeface="Times New Roman"/>
              <a:ea typeface="Times New Roman"/>
              <a:cs typeface="Times New Roman"/>
              <a:sym typeface="Times New Roman"/>
            </a:endParaRPr>
          </a:p>
          <a:p>
            <a:pPr indent="-317500" lvl="0" marL="457200" rtl="0" algn="l">
              <a:lnSpc>
                <a:spcPct val="150000"/>
              </a:lnSpc>
              <a:spcBef>
                <a:spcPts val="0"/>
              </a:spcBef>
              <a:spcAft>
                <a:spcPts val="0"/>
              </a:spcAft>
              <a:buSzPts val="1400"/>
              <a:buFont typeface="Times New Roman"/>
              <a:buChar char="❏"/>
            </a:pPr>
            <a:r>
              <a:rPr lang="en-GB">
                <a:latin typeface="Times New Roman"/>
                <a:ea typeface="Times New Roman"/>
                <a:cs typeface="Times New Roman"/>
                <a:sym typeface="Times New Roman"/>
              </a:rPr>
              <a:t>The name attribute is needed to reference the form data after the form is submitted (if you omit the name attribute, no data from the text area will be submitted)</a:t>
            </a:r>
            <a:endParaRPr>
              <a:latin typeface="Times New Roman"/>
              <a:ea typeface="Times New Roman"/>
              <a:cs typeface="Times New Roman"/>
              <a:sym typeface="Times New Roman"/>
            </a:endParaRPr>
          </a:p>
        </p:txBody>
      </p:sp>
      <p:sp>
        <p:nvSpPr>
          <p:cNvPr id="540" name="Google Shape;540;p69"/>
          <p:cNvSpPr txBox="1"/>
          <p:nvPr/>
        </p:nvSpPr>
        <p:spPr>
          <a:xfrm>
            <a:off x="0" y="3002100"/>
            <a:ext cx="8972100" cy="1974000"/>
          </a:xfrm>
          <a:prstGeom prst="rect">
            <a:avLst/>
          </a:prstGeom>
          <a:noFill/>
          <a:ln>
            <a:noFill/>
          </a:ln>
        </p:spPr>
        <p:txBody>
          <a:bodyPr anchorCtr="0" anchor="t" bIns="91425" lIns="91425" spcFirstLastPara="1" rIns="91425" wrap="square" tIns="91425">
            <a:spAutoFit/>
          </a:bodyPr>
          <a:lstStyle/>
          <a:p>
            <a:pPr indent="0" lvl="0" marL="0" rtl="0" algn="l">
              <a:lnSpc>
                <a:spcPct val="135000"/>
              </a:lnSpc>
              <a:spcBef>
                <a:spcPts val="0"/>
              </a:spcBef>
              <a:spcAft>
                <a:spcPts val="0"/>
              </a:spcAft>
              <a:buNone/>
            </a:pPr>
            <a:r>
              <a:rPr lang="en-GB" sz="1500">
                <a:solidFill>
                  <a:srgbClr val="F8F8F2"/>
                </a:solidFill>
                <a:highlight>
                  <a:srgbClr val="272822"/>
                </a:highlight>
              </a:rPr>
              <a:t>&lt;</a:t>
            </a:r>
            <a:r>
              <a:rPr lang="en-GB" sz="1500">
                <a:solidFill>
                  <a:srgbClr val="F92672"/>
                </a:solidFill>
                <a:highlight>
                  <a:srgbClr val="272822"/>
                </a:highlight>
              </a:rPr>
              <a:t>textarea</a:t>
            </a:r>
            <a:r>
              <a:rPr lang="en-GB" sz="1500">
                <a:solidFill>
                  <a:srgbClr val="F8F8F2"/>
                </a:solidFill>
                <a:highlight>
                  <a:srgbClr val="272822"/>
                </a:highlight>
              </a:rPr>
              <a:t> </a:t>
            </a:r>
            <a:r>
              <a:rPr lang="en-GB" sz="1500">
                <a:solidFill>
                  <a:srgbClr val="A6E22E"/>
                </a:solidFill>
                <a:highlight>
                  <a:srgbClr val="272822"/>
                </a:highlight>
              </a:rPr>
              <a:t>id</a:t>
            </a:r>
            <a:r>
              <a:rPr lang="en-GB" sz="1500">
                <a:solidFill>
                  <a:srgbClr val="F8F8F2"/>
                </a:solidFill>
                <a:highlight>
                  <a:srgbClr val="272822"/>
                </a:highlight>
              </a:rPr>
              <a:t>=</a:t>
            </a:r>
            <a:r>
              <a:rPr lang="en-GB" sz="1500">
                <a:solidFill>
                  <a:srgbClr val="E6DB74"/>
                </a:solidFill>
                <a:highlight>
                  <a:srgbClr val="272822"/>
                </a:highlight>
              </a:rPr>
              <a:t>"computer"</a:t>
            </a:r>
            <a:r>
              <a:rPr lang="en-GB" sz="1500">
                <a:solidFill>
                  <a:srgbClr val="F8F8F2"/>
                </a:solidFill>
                <a:highlight>
                  <a:srgbClr val="272822"/>
                </a:highlight>
              </a:rPr>
              <a:t> </a:t>
            </a:r>
            <a:r>
              <a:rPr lang="en-GB" sz="1500">
                <a:solidFill>
                  <a:srgbClr val="A6E22E"/>
                </a:solidFill>
                <a:highlight>
                  <a:srgbClr val="272822"/>
                </a:highlight>
              </a:rPr>
              <a:t>name</a:t>
            </a:r>
            <a:r>
              <a:rPr lang="en-GB" sz="1500">
                <a:solidFill>
                  <a:srgbClr val="F8F8F2"/>
                </a:solidFill>
                <a:highlight>
                  <a:srgbClr val="272822"/>
                </a:highlight>
              </a:rPr>
              <a:t>=</a:t>
            </a:r>
            <a:r>
              <a:rPr lang="en-GB" sz="1500">
                <a:solidFill>
                  <a:srgbClr val="E6DB74"/>
                </a:solidFill>
                <a:highlight>
                  <a:srgbClr val="272822"/>
                </a:highlight>
              </a:rPr>
              <a:t>"computer"</a:t>
            </a:r>
            <a:r>
              <a:rPr lang="en-GB" sz="1500">
                <a:solidFill>
                  <a:srgbClr val="F8F8F2"/>
                </a:solidFill>
                <a:highlight>
                  <a:srgbClr val="272822"/>
                </a:highlight>
              </a:rPr>
              <a:t> </a:t>
            </a:r>
            <a:r>
              <a:rPr lang="en-GB" sz="1500">
                <a:solidFill>
                  <a:srgbClr val="A6E22E"/>
                </a:solidFill>
                <a:highlight>
                  <a:srgbClr val="272822"/>
                </a:highlight>
              </a:rPr>
              <a:t>rows</a:t>
            </a:r>
            <a:r>
              <a:rPr lang="en-GB" sz="1500">
                <a:solidFill>
                  <a:srgbClr val="F8F8F2"/>
                </a:solidFill>
                <a:highlight>
                  <a:srgbClr val="272822"/>
                </a:highlight>
              </a:rPr>
              <a:t>=</a:t>
            </a:r>
            <a:r>
              <a:rPr lang="en-GB" sz="1500">
                <a:solidFill>
                  <a:srgbClr val="E6DB74"/>
                </a:solidFill>
                <a:highlight>
                  <a:srgbClr val="272822"/>
                </a:highlight>
              </a:rPr>
              <a:t>"4"</a:t>
            </a:r>
            <a:r>
              <a:rPr lang="en-GB" sz="1500">
                <a:solidFill>
                  <a:srgbClr val="F8F8F2"/>
                </a:solidFill>
                <a:highlight>
                  <a:srgbClr val="272822"/>
                </a:highlight>
              </a:rPr>
              <a:t> </a:t>
            </a:r>
            <a:r>
              <a:rPr lang="en-GB" sz="1500">
                <a:solidFill>
                  <a:srgbClr val="A6E22E"/>
                </a:solidFill>
                <a:highlight>
                  <a:srgbClr val="272822"/>
                </a:highlight>
              </a:rPr>
              <a:t>cols</a:t>
            </a:r>
            <a:r>
              <a:rPr lang="en-GB" sz="1500">
                <a:solidFill>
                  <a:srgbClr val="F8F8F2"/>
                </a:solidFill>
                <a:highlight>
                  <a:srgbClr val="272822"/>
                </a:highlight>
              </a:rPr>
              <a:t>=</a:t>
            </a:r>
            <a:r>
              <a:rPr lang="en-GB" sz="1500">
                <a:solidFill>
                  <a:srgbClr val="E6DB74"/>
                </a:solidFill>
                <a:highlight>
                  <a:srgbClr val="272822"/>
                </a:highlight>
              </a:rPr>
              <a:t>"50"</a:t>
            </a:r>
            <a:r>
              <a:rPr lang="en-GB" sz="1500">
                <a:solidFill>
                  <a:srgbClr val="F8F8F2"/>
                </a:solidFill>
                <a:highlight>
                  <a:srgbClr val="272822"/>
                </a:highlight>
              </a:rPr>
              <a:t>&gt;</a:t>
            </a:r>
            <a:endParaRPr sz="1500">
              <a:solidFill>
                <a:srgbClr val="F8F8F2"/>
              </a:solidFill>
              <a:highlight>
                <a:srgbClr val="272822"/>
              </a:highlight>
            </a:endParaRPr>
          </a:p>
          <a:p>
            <a:pPr indent="0" lvl="0" marL="0" rtl="0" algn="l">
              <a:lnSpc>
                <a:spcPct val="135000"/>
              </a:lnSpc>
              <a:spcBef>
                <a:spcPts val="0"/>
              </a:spcBef>
              <a:spcAft>
                <a:spcPts val="0"/>
              </a:spcAft>
              <a:buNone/>
            </a:pPr>
            <a:r>
              <a:rPr lang="en-GB" sz="1500">
                <a:solidFill>
                  <a:srgbClr val="F8F8F2"/>
                </a:solidFill>
                <a:highlight>
                  <a:srgbClr val="272822"/>
                </a:highlight>
              </a:rPr>
              <a:t>    A computer is a machine that can be programmed to carry out sequences of arithmetic or logical operations (computation) automatically. Modern digital electronic computers can perform generic sets of operations known as programs. These programs enable computers to perform a wide range of tasks. A computer system is a nominally complete computer that includes the hardware, operating system</a:t>
            </a:r>
            <a:endParaRPr sz="1500">
              <a:solidFill>
                <a:srgbClr val="F8F8F2"/>
              </a:solidFill>
              <a:highlight>
                <a:srgbClr val="272822"/>
              </a:highlight>
            </a:endParaRPr>
          </a:p>
          <a:p>
            <a:pPr indent="0" lvl="0" marL="0" rtl="0" algn="l">
              <a:lnSpc>
                <a:spcPct val="135000"/>
              </a:lnSpc>
              <a:spcBef>
                <a:spcPts val="0"/>
              </a:spcBef>
              <a:spcAft>
                <a:spcPts val="0"/>
              </a:spcAft>
              <a:buNone/>
            </a:pPr>
            <a:r>
              <a:rPr lang="en-GB" sz="1500">
                <a:solidFill>
                  <a:srgbClr val="F8F8F2"/>
                </a:solidFill>
                <a:highlight>
                  <a:srgbClr val="272822"/>
                </a:highlight>
              </a:rPr>
              <a:t>&lt;/</a:t>
            </a:r>
            <a:r>
              <a:rPr lang="en-GB" sz="1500">
                <a:solidFill>
                  <a:srgbClr val="F92672"/>
                </a:solidFill>
                <a:highlight>
                  <a:srgbClr val="272822"/>
                </a:highlight>
              </a:rPr>
              <a:t>textarea</a:t>
            </a:r>
            <a:r>
              <a:rPr lang="en-GB" sz="1500">
                <a:solidFill>
                  <a:srgbClr val="F8F8F2"/>
                </a:solidFill>
                <a:highlight>
                  <a:srgbClr val="272822"/>
                </a:highlight>
              </a:rPr>
              <a:t>&gt;</a:t>
            </a:r>
            <a:endParaRPr sz="1500">
              <a:solidFill>
                <a:srgbClr val="F8F8F2"/>
              </a:solidFill>
              <a:highlight>
                <a:srgbClr val="272822"/>
              </a:highlight>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4" name="Shape 544"/>
        <p:cNvGrpSpPr/>
        <p:nvPr/>
      </p:nvGrpSpPr>
      <p:grpSpPr>
        <a:xfrm>
          <a:off x="0" y="0"/>
          <a:ext cx="0" cy="0"/>
          <a:chOff x="0" y="0"/>
          <a:chExt cx="0" cy="0"/>
        </a:xfrm>
      </p:grpSpPr>
      <p:sp>
        <p:nvSpPr>
          <p:cNvPr id="545" name="Google Shape;545;p70"/>
          <p:cNvSpPr txBox="1"/>
          <p:nvPr/>
        </p:nvSpPr>
        <p:spPr>
          <a:xfrm>
            <a:off x="4572000" y="145750"/>
            <a:ext cx="1510200" cy="4155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GB" sz="1500" u="sng">
                <a:solidFill>
                  <a:schemeClr val="dk1"/>
                </a:solidFill>
                <a:latin typeface="Times New Roman"/>
                <a:ea typeface="Times New Roman"/>
                <a:cs typeface="Times New Roman"/>
                <a:sym typeface="Times New Roman"/>
              </a:rPr>
              <a:t>&lt;button&gt; :</a:t>
            </a:r>
            <a:endParaRPr sz="1500" u="sng">
              <a:solidFill>
                <a:schemeClr val="dk1"/>
              </a:solidFill>
              <a:latin typeface="Times New Roman"/>
              <a:ea typeface="Times New Roman"/>
              <a:cs typeface="Times New Roman"/>
              <a:sym typeface="Times New Roman"/>
            </a:endParaRPr>
          </a:p>
        </p:txBody>
      </p:sp>
      <p:sp>
        <p:nvSpPr>
          <p:cNvPr id="546" name="Google Shape;546;p70"/>
          <p:cNvSpPr txBox="1"/>
          <p:nvPr/>
        </p:nvSpPr>
        <p:spPr>
          <a:xfrm>
            <a:off x="4447500" y="561250"/>
            <a:ext cx="4492200" cy="1154400"/>
          </a:xfrm>
          <a:prstGeom prst="rect">
            <a:avLst/>
          </a:prstGeom>
          <a:noFill/>
          <a:ln>
            <a:noFill/>
          </a:ln>
        </p:spPr>
        <p:txBody>
          <a:bodyPr anchorCtr="0" anchor="t" bIns="91425" lIns="91425" spcFirstLastPara="1" rIns="91425" wrap="square" tIns="91425">
            <a:spAutoFit/>
          </a:bodyPr>
          <a:lstStyle/>
          <a:p>
            <a:pPr indent="-317500" lvl="0" marL="457200" rtl="0" algn="l">
              <a:lnSpc>
                <a:spcPct val="150000"/>
              </a:lnSpc>
              <a:spcBef>
                <a:spcPts val="0"/>
              </a:spcBef>
              <a:spcAft>
                <a:spcPts val="0"/>
              </a:spcAft>
              <a:buSzPts val="1400"/>
              <a:buFont typeface="Times New Roman"/>
              <a:buChar char="❏"/>
            </a:pPr>
            <a:r>
              <a:rPr lang="en-GB">
                <a:latin typeface="Times New Roman"/>
                <a:ea typeface="Times New Roman"/>
                <a:cs typeface="Times New Roman"/>
                <a:sym typeface="Times New Roman"/>
              </a:rPr>
              <a:t>The &lt;button&gt; element defines a clickable button</a:t>
            </a:r>
            <a:endParaRPr>
              <a:latin typeface="Times New Roman"/>
              <a:ea typeface="Times New Roman"/>
              <a:cs typeface="Times New Roman"/>
              <a:sym typeface="Times New Roman"/>
            </a:endParaRPr>
          </a:p>
          <a:p>
            <a:pPr indent="-317500" lvl="0" marL="457200" rtl="0" algn="l">
              <a:spcBef>
                <a:spcPts val="0"/>
              </a:spcBef>
              <a:spcAft>
                <a:spcPts val="0"/>
              </a:spcAft>
              <a:buClr>
                <a:srgbClr val="FF00FF"/>
              </a:buClr>
              <a:buSzPts val="1400"/>
              <a:buFont typeface="Times New Roman"/>
              <a:buChar char="❏"/>
            </a:pPr>
            <a:r>
              <a:rPr lang="en-GB">
                <a:solidFill>
                  <a:srgbClr val="FF00FF"/>
                </a:solidFill>
              </a:rPr>
              <a:t>Note: Always specify the type attribute for the button element. Different browsers may use different default types for the button element.</a:t>
            </a:r>
            <a:endParaRPr>
              <a:solidFill>
                <a:srgbClr val="FF00FF"/>
              </a:solidFill>
              <a:latin typeface="Times New Roman"/>
              <a:ea typeface="Times New Roman"/>
              <a:cs typeface="Times New Roman"/>
              <a:sym typeface="Times New Roman"/>
            </a:endParaRPr>
          </a:p>
        </p:txBody>
      </p:sp>
      <p:sp>
        <p:nvSpPr>
          <p:cNvPr id="547" name="Google Shape;547;p70"/>
          <p:cNvSpPr txBox="1"/>
          <p:nvPr/>
        </p:nvSpPr>
        <p:spPr>
          <a:xfrm>
            <a:off x="79800" y="1983025"/>
            <a:ext cx="4243200" cy="2586000"/>
          </a:xfrm>
          <a:prstGeom prst="rect">
            <a:avLst/>
          </a:prstGeom>
          <a:solidFill>
            <a:schemeClr val="dk2"/>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300">
                <a:latin typeface="Times New Roman"/>
                <a:ea typeface="Times New Roman"/>
                <a:cs typeface="Times New Roman"/>
                <a:sym typeface="Times New Roman"/>
              </a:rPr>
              <a:t>Example</a:t>
            </a:r>
            <a:endParaRPr b="1" sz="1300">
              <a:latin typeface="Times New Roman"/>
              <a:ea typeface="Times New Roman"/>
              <a:cs typeface="Times New Roman"/>
              <a:sym typeface="Times New Roman"/>
            </a:endParaRPr>
          </a:p>
          <a:p>
            <a:pPr indent="0" lvl="0" marL="0" rtl="0" algn="l">
              <a:spcBef>
                <a:spcPts val="0"/>
              </a:spcBef>
              <a:spcAft>
                <a:spcPts val="0"/>
              </a:spcAft>
              <a:buNone/>
            </a:pPr>
            <a:r>
              <a:rPr lang="en-GB" sz="1300">
                <a:latin typeface="Times New Roman"/>
                <a:ea typeface="Times New Roman"/>
                <a:cs typeface="Times New Roman"/>
                <a:sym typeface="Times New Roman"/>
              </a:rPr>
              <a:t>&lt;form action="/action_page.php"&gt;</a:t>
            </a:r>
            <a:endParaRPr sz="1300">
              <a:latin typeface="Times New Roman"/>
              <a:ea typeface="Times New Roman"/>
              <a:cs typeface="Times New Roman"/>
              <a:sym typeface="Times New Roman"/>
            </a:endParaRPr>
          </a:p>
          <a:p>
            <a:pPr indent="0" lvl="0" marL="0" rtl="0" algn="l">
              <a:spcBef>
                <a:spcPts val="0"/>
              </a:spcBef>
              <a:spcAft>
                <a:spcPts val="0"/>
              </a:spcAft>
              <a:buNone/>
            </a:pPr>
            <a:r>
              <a:rPr lang="en-GB" sz="1300">
                <a:latin typeface="Times New Roman"/>
                <a:ea typeface="Times New Roman"/>
                <a:cs typeface="Times New Roman"/>
                <a:sym typeface="Times New Roman"/>
              </a:rPr>
              <a:t>  &lt;input list="browsers"&gt;</a:t>
            </a:r>
            <a:endParaRPr sz="1300">
              <a:latin typeface="Times New Roman"/>
              <a:ea typeface="Times New Roman"/>
              <a:cs typeface="Times New Roman"/>
              <a:sym typeface="Times New Roman"/>
            </a:endParaRPr>
          </a:p>
          <a:p>
            <a:pPr indent="0" lvl="0" marL="0" rtl="0" algn="l">
              <a:spcBef>
                <a:spcPts val="0"/>
              </a:spcBef>
              <a:spcAft>
                <a:spcPts val="0"/>
              </a:spcAft>
              <a:buNone/>
            </a:pPr>
            <a:r>
              <a:rPr lang="en-GB" sz="1300">
                <a:latin typeface="Times New Roman"/>
                <a:ea typeface="Times New Roman"/>
                <a:cs typeface="Times New Roman"/>
                <a:sym typeface="Times New Roman"/>
              </a:rPr>
              <a:t>  &lt;datalist id="browsers"&gt;</a:t>
            </a:r>
            <a:endParaRPr sz="1300">
              <a:latin typeface="Times New Roman"/>
              <a:ea typeface="Times New Roman"/>
              <a:cs typeface="Times New Roman"/>
              <a:sym typeface="Times New Roman"/>
            </a:endParaRPr>
          </a:p>
          <a:p>
            <a:pPr indent="0" lvl="0" marL="0" rtl="0" algn="l">
              <a:spcBef>
                <a:spcPts val="0"/>
              </a:spcBef>
              <a:spcAft>
                <a:spcPts val="0"/>
              </a:spcAft>
              <a:buNone/>
            </a:pPr>
            <a:r>
              <a:rPr lang="en-GB" sz="1300">
                <a:latin typeface="Times New Roman"/>
                <a:ea typeface="Times New Roman"/>
                <a:cs typeface="Times New Roman"/>
                <a:sym typeface="Times New Roman"/>
              </a:rPr>
              <a:t>    &lt;option value="Internet Explorer"&gt;</a:t>
            </a:r>
            <a:endParaRPr sz="1300">
              <a:latin typeface="Times New Roman"/>
              <a:ea typeface="Times New Roman"/>
              <a:cs typeface="Times New Roman"/>
              <a:sym typeface="Times New Roman"/>
            </a:endParaRPr>
          </a:p>
          <a:p>
            <a:pPr indent="0" lvl="0" marL="0" rtl="0" algn="l">
              <a:spcBef>
                <a:spcPts val="0"/>
              </a:spcBef>
              <a:spcAft>
                <a:spcPts val="0"/>
              </a:spcAft>
              <a:buNone/>
            </a:pPr>
            <a:r>
              <a:rPr lang="en-GB" sz="1300">
                <a:latin typeface="Times New Roman"/>
                <a:ea typeface="Times New Roman"/>
                <a:cs typeface="Times New Roman"/>
                <a:sym typeface="Times New Roman"/>
              </a:rPr>
              <a:t>    &lt;option value="Firefox"&gt;</a:t>
            </a:r>
            <a:endParaRPr sz="1300">
              <a:latin typeface="Times New Roman"/>
              <a:ea typeface="Times New Roman"/>
              <a:cs typeface="Times New Roman"/>
              <a:sym typeface="Times New Roman"/>
            </a:endParaRPr>
          </a:p>
          <a:p>
            <a:pPr indent="0" lvl="0" marL="0" rtl="0" algn="l">
              <a:spcBef>
                <a:spcPts val="0"/>
              </a:spcBef>
              <a:spcAft>
                <a:spcPts val="0"/>
              </a:spcAft>
              <a:buNone/>
            </a:pPr>
            <a:r>
              <a:rPr lang="en-GB" sz="1300">
                <a:latin typeface="Times New Roman"/>
                <a:ea typeface="Times New Roman"/>
                <a:cs typeface="Times New Roman"/>
                <a:sym typeface="Times New Roman"/>
              </a:rPr>
              <a:t>    &lt;option value="Chrome"&gt;</a:t>
            </a:r>
            <a:endParaRPr sz="1300">
              <a:latin typeface="Times New Roman"/>
              <a:ea typeface="Times New Roman"/>
              <a:cs typeface="Times New Roman"/>
              <a:sym typeface="Times New Roman"/>
            </a:endParaRPr>
          </a:p>
          <a:p>
            <a:pPr indent="0" lvl="0" marL="0" rtl="0" algn="l">
              <a:spcBef>
                <a:spcPts val="0"/>
              </a:spcBef>
              <a:spcAft>
                <a:spcPts val="0"/>
              </a:spcAft>
              <a:buNone/>
            </a:pPr>
            <a:r>
              <a:rPr lang="en-GB" sz="1300">
                <a:latin typeface="Times New Roman"/>
                <a:ea typeface="Times New Roman"/>
                <a:cs typeface="Times New Roman"/>
                <a:sym typeface="Times New Roman"/>
              </a:rPr>
              <a:t>    &lt;option value="Opera"&gt;</a:t>
            </a:r>
            <a:endParaRPr sz="1300">
              <a:latin typeface="Times New Roman"/>
              <a:ea typeface="Times New Roman"/>
              <a:cs typeface="Times New Roman"/>
              <a:sym typeface="Times New Roman"/>
            </a:endParaRPr>
          </a:p>
          <a:p>
            <a:pPr indent="0" lvl="0" marL="0" rtl="0" algn="l">
              <a:spcBef>
                <a:spcPts val="0"/>
              </a:spcBef>
              <a:spcAft>
                <a:spcPts val="0"/>
              </a:spcAft>
              <a:buNone/>
            </a:pPr>
            <a:r>
              <a:rPr lang="en-GB" sz="1300">
                <a:latin typeface="Times New Roman"/>
                <a:ea typeface="Times New Roman"/>
                <a:cs typeface="Times New Roman"/>
                <a:sym typeface="Times New Roman"/>
              </a:rPr>
              <a:t>    &lt;option value="Safari"&gt;</a:t>
            </a:r>
            <a:endParaRPr sz="1300">
              <a:latin typeface="Times New Roman"/>
              <a:ea typeface="Times New Roman"/>
              <a:cs typeface="Times New Roman"/>
              <a:sym typeface="Times New Roman"/>
            </a:endParaRPr>
          </a:p>
          <a:p>
            <a:pPr indent="0" lvl="0" marL="0" rtl="0" algn="l">
              <a:spcBef>
                <a:spcPts val="0"/>
              </a:spcBef>
              <a:spcAft>
                <a:spcPts val="0"/>
              </a:spcAft>
              <a:buNone/>
            </a:pPr>
            <a:r>
              <a:rPr lang="en-GB" sz="1300">
                <a:latin typeface="Times New Roman"/>
                <a:ea typeface="Times New Roman"/>
                <a:cs typeface="Times New Roman"/>
                <a:sym typeface="Times New Roman"/>
              </a:rPr>
              <a:t>  &lt;/datalist&gt;</a:t>
            </a:r>
            <a:endParaRPr sz="1300">
              <a:latin typeface="Times New Roman"/>
              <a:ea typeface="Times New Roman"/>
              <a:cs typeface="Times New Roman"/>
              <a:sym typeface="Times New Roman"/>
            </a:endParaRPr>
          </a:p>
          <a:p>
            <a:pPr indent="0" lvl="0" marL="0" rtl="0" algn="l">
              <a:spcBef>
                <a:spcPts val="0"/>
              </a:spcBef>
              <a:spcAft>
                <a:spcPts val="0"/>
              </a:spcAft>
              <a:buNone/>
            </a:pPr>
            <a:r>
              <a:rPr lang="en-GB" sz="1300">
                <a:latin typeface="Times New Roman"/>
                <a:ea typeface="Times New Roman"/>
                <a:cs typeface="Times New Roman"/>
                <a:sym typeface="Times New Roman"/>
              </a:rPr>
              <a:t>&lt;/form&gt;</a:t>
            </a:r>
            <a:endParaRPr sz="1300">
              <a:latin typeface="Times New Roman"/>
              <a:ea typeface="Times New Roman"/>
              <a:cs typeface="Times New Roman"/>
              <a:sym typeface="Times New Roman"/>
            </a:endParaRPr>
          </a:p>
          <a:p>
            <a:pPr indent="0" lvl="0" marL="0" rtl="0" algn="l">
              <a:spcBef>
                <a:spcPts val="0"/>
              </a:spcBef>
              <a:spcAft>
                <a:spcPts val="0"/>
              </a:spcAft>
              <a:buNone/>
            </a:pPr>
            <a:r>
              <a:t/>
            </a:r>
            <a:endParaRPr sz="1300">
              <a:latin typeface="Times New Roman"/>
              <a:ea typeface="Times New Roman"/>
              <a:cs typeface="Times New Roman"/>
              <a:sym typeface="Times New Roman"/>
            </a:endParaRPr>
          </a:p>
        </p:txBody>
      </p:sp>
      <p:pic>
        <p:nvPicPr>
          <p:cNvPr id="548" name="Google Shape;548;p70"/>
          <p:cNvPicPr preferRelativeResize="0"/>
          <p:nvPr/>
        </p:nvPicPr>
        <p:blipFill>
          <a:blip r:embed="rId3">
            <a:alphaModFix/>
          </a:blip>
          <a:stretch>
            <a:fillRect/>
          </a:stretch>
        </p:blipFill>
        <p:spPr>
          <a:xfrm>
            <a:off x="4735125" y="1715650"/>
            <a:ext cx="4572000" cy="1971675"/>
          </a:xfrm>
          <a:prstGeom prst="rect">
            <a:avLst/>
          </a:prstGeom>
          <a:noFill/>
          <a:ln>
            <a:noFill/>
          </a:ln>
        </p:spPr>
      </p:pic>
      <p:pic>
        <p:nvPicPr>
          <p:cNvPr id="549" name="Google Shape;549;p70"/>
          <p:cNvPicPr preferRelativeResize="0"/>
          <p:nvPr/>
        </p:nvPicPr>
        <p:blipFill>
          <a:blip r:embed="rId4">
            <a:alphaModFix/>
          </a:blip>
          <a:stretch>
            <a:fillRect/>
          </a:stretch>
        </p:blipFill>
        <p:spPr>
          <a:xfrm>
            <a:off x="2185750" y="3097150"/>
            <a:ext cx="2487300" cy="1827101"/>
          </a:xfrm>
          <a:prstGeom prst="rect">
            <a:avLst/>
          </a:prstGeom>
          <a:noFill/>
          <a:ln>
            <a:noFill/>
          </a:ln>
        </p:spPr>
      </p:pic>
      <p:sp>
        <p:nvSpPr>
          <p:cNvPr id="550" name="Google Shape;550;p70"/>
          <p:cNvSpPr txBox="1"/>
          <p:nvPr/>
        </p:nvSpPr>
        <p:spPr>
          <a:xfrm>
            <a:off x="79800" y="15925"/>
            <a:ext cx="4492200" cy="1967100"/>
          </a:xfrm>
          <a:prstGeom prst="rect">
            <a:avLst/>
          </a:prstGeom>
          <a:noFill/>
          <a:ln>
            <a:noFill/>
          </a:ln>
        </p:spPr>
        <p:txBody>
          <a:bodyPr anchorCtr="0" anchor="t" bIns="91425" lIns="91425" spcFirstLastPara="1" rIns="91425" wrap="square" tIns="91425">
            <a:spAutoFit/>
          </a:bodyPr>
          <a:lstStyle/>
          <a:p>
            <a:pPr indent="0" lvl="0" marL="457200" rtl="0" algn="l">
              <a:lnSpc>
                <a:spcPct val="115000"/>
              </a:lnSpc>
              <a:spcBef>
                <a:spcPts val="0"/>
              </a:spcBef>
              <a:spcAft>
                <a:spcPts val="0"/>
              </a:spcAft>
              <a:buNone/>
            </a:pPr>
            <a:r>
              <a:rPr b="1" lang="en-GB" sz="1200" u="sng">
                <a:latin typeface="Times New Roman"/>
                <a:ea typeface="Times New Roman"/>
                <a:cs typeface="Times New Roman"/>
                <a:sym typeface="Times New Roman"/>
              </a:rPr>
              <a:t>The &lt;datalist&gt; Element :</a:t>
            </a:r>
            <a:endParaRPr b="1" sz="1200" u="sng">
              <a:latin typeface="Times New Roman"/>
              <a:ea typeface="Times New Roman"/>
              <a:cs typeface="Times New Roman"/>
              <a:sym typeface="Times New Roman"/>
            </a:endParaRPr>
          </a:p>
          <a:p>
            <a:pPr indent="-304800" lvl="0" marL="457200" rtl="0" algn="l">
              <a:lnSpc>
                <a:spcPct val="150000"/>
              </a:lnSpc>
              <a:spcBef>
                <a:spcPts val="0"/>
              </a:spcBef>
              <a:spcAft>
                <a:spcPts val="0"/>
              </a:spcAft>
              <a:buSzPts val="1200"/>
              <a:buFont typeface="Times New Roman"/>
              <a:buChar char="❏"/>
            </a:pPr>
            <a:r>
              <a:rPr lang="en-GB" sz="1200">
                <a:latin typeface="Times New Roman"/>
                <a:ea typeface="Times New Roman"/>
                <a:cs typeface="Times New Roman"/>
                <a:sym typeface="Times New Roman"/>
              </a:rPr>
              <a:t>The &lt;datalist&gt; element specifies a list of pre-defined options for an &lt;input&gt; element.</a:t>
            </a:r>
            <a:endParaRPr sz="1200">
              <a:latin typeface="Times New Roman"/>
              <a:ea typeface="Times New Roman"/>
              <a:cs typeface="Times New Roman"/>
              <a:sym typeface="Times New Roman"/>
            </a:endParaRPr>
          </a:p>
          <a:p>
            <a:pPr indent="-304800" lvl="0" marL="457200" rtl="0" algn="l">
              <a:lnSpc>
                <a:spcPct val="150000"/>
              </a:lnSpc>
              <a:spcBef>
                <a:spcPts val="0"/>
              </a:spcBef>
              <a:spcAft>
                <a:spcPts val="0"/>
              </a:spcAft>
              <a:buSzPts val="1200"/>
              <a:buFont typeface="Times New Roman"/>
              <a:buChar char="❏"/>
            </a:pPr>
            <a:r>
              <a:rPr lang="en-GB" sz="1200">
                <a:latin typeface="Times New Roman"/>
                <a:ea typeface="Times New Roman"/>
                <a:cs typeface="Times New Roman"/>
                <a:sym typeface="Times New Roman"/>
              </a:rPr>
              <a:t>Users will see a drop-down list of the pre-defined options as they input data.</a:t>
            </a:r>
            <a:endParaRPr sz="1200">
              <a:latin typeface="Times New Roman"/>
              <a:ea typeface="Times New Roman"/>
              <a:cs typeface="Times New Roman"/>
              <a:sym typeface="Times New Roman"/>
            </a:endParaRPr>
          </a:p>
          <a:p>
            <a:pPr indent="-304800" lvl="0" marL="457200" rtl="0" algn="l">
              <a:lnSpc>
                <a:spcPct val="150000"/>
              </a:lnSpc>
              <a:spcBef>
                <a:spcPts val="0"/>
              </a:spcBef>
              <a:spcAft>
                <a:spcPts val="0"/>
              </a:spcAft>
              <a:buSzPts val="1200"/>
              <a:buFont typeface="Times New Roman"/>
              <a:buChar char="❏"/>
            </a:pPr>
            <a:r>
              <a:rPr lang="en-GB" sz="1200">
                <a:latin typeface="Times New Roman"/>
                <a:ea typeface="Times New Roman"/>
                <a:cs typeface="Times New Roman"/>
                <a:sym typeface="Times New Roman"/>
              </a:rPr>
              <a:t>The list attribute of the &lt;input&gt; element, must refer to the id attribute of the &lt;datalist&gt; element.</a:t>
            </a:r>
            <a:endParaRPr sz="1200">
              <a:latin typeface="Times New Roman"/>
              <a:ea typeface="Times New Roman"/>
              <a:cs typeface="Times New Roman"/>
              <a:sym typeface="Times New Roman"/>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4" name="Shape 554"/>
        <p:cNvGrpSpPr/>
        <p:nvPr/>
      </p:nvGrpSpPr>
      <p:grpSpPr>
        <a:xfrm>
          <a:off x="0" y="0"/>
          <a:ext cx="0" cy="0"/>
          <a:chOff x="0" y="0"/>
          <a:chExt cx="0" cy="0"/>
        </a:xfrm>
      </p:grpSpPr>
      <p:sp>
        <p:nvSpPr>
          <p:cNvPr id="555" name="Google Shape;555;p71"/>
          <p:cNvSpPr txBox="1"/>
          <p:nvPr/>
        </p:nvSpPr>
        <p:spPr>
          <a:xfrm>
            <a:off x="79800" y="15925"/>
            <a:ext cx="4492200" cy="3147600"/>
          </a:xfrm>
          <a:prstGeom prst="rect">
            <a:avLst/>
          </a:prstGeom>
          <a:noFill/>
          <a:ln>
            <a:noFill/>
          </a:ln>
        </p:spPr>
        <p:txBody>
          <a:bodyPr anchorCtr="0" anchor="t" bIns="91425" lIns="91425" spcFirstLastPara="1" rIns="91425" wrap="square" tIns="91425">
            <a:spAutoFit/>
          </a:bodyPr>
          <a:lstStyle/>
          <a:p>
            <a:pPr indent="0" lvl="0" marL="457200" rtl="0" algn="l">
              <a:lnSpc>
                <a:spcPct val="150000"/>
              </a:lnSpc>
              <a:spcBef>
                <a:spcPts val="0"/>
              </a:spcBef>
              <a:spcAft>
                <a:spcPts val="0"/>
              </a:spcAft>
              <a:buNone/>
            </a:pPr>
            <a:r>
              <a:rPr b="1" lang="en-GB" sz="1100" u="sng">
                <a:latin typeface="Times New Roman"/>
                <a:ea typeface="Times New Roman"/>
                <a:cs typeface="Times New Roman"/>
                <a:sym typeface="Times New Roman"/>
              </a:rPr>
              <a:t>&lt;fieldset&gt; Element:</a:t>
            </a:r>
            <a:endParaRPr b="1" sz="1100" u="sng">
              <a:latin typeface="Times New Roman"/>
              <a:ea typeface="Times New Roman"/>
              <a:cs typeface="Times New Roman"/>
              <a:sym typeface="Times New Roman"/>
            </a:endParaRPr>
          </a:p>
          <a:p>
            <a:pPr indent="-298450" lvl="0" marL="457200" rtl="0" algn="l">
              <a:lnSpc>
                <a:spcPct val="150000"/>
              </a:lnSpc>
              <a:spcBef>
                <a:spcPts val="0"/>
              </a:spcBef>
              <a:spcAft>
                <a:spcPts val="0"/>
              </a:spcAft>
              <a:buSzPts val="1100"/>
              <a:buFont typeface="Times New Roman"/>
              <a:buChar char="❏"/>
            </a:pPr>
            <a:r>
              <a:rPr lang="en-GB" sz="1100">
                <a:latin typeface="Times New Roman"/>
                <a:ea typeface="Times New Roman"/>
                <a:cs typeface="Times New Roman"/>
                <a:sym typeface="Times New Roman"/>
              </a:rPr>
              <a:t>&lt;fieldset&gt; is used to group related form elements together. It provides a visual and semantic grouping of form controls.</a:t>
            </a:r>
            <a:endParaRPr sz="1100">
              <a:latin typeface="Times New Roman"/>
              <a:ea typeface="Times New Roman"/>
              <a:cs typeface="Times New Roman"/>
              <a:sym typeface="Times New Roman"/>
            </a:endParaRPr>
          </a:p>
          <a:p>
            <a:pPr indent="-298450" lvl="0" marL="457200" rtl="0" algn="l">
              <a:lnSpc>
                <a:spcPct val="150000"/>
              </a:lnSpc>
              <a:spcBef>
                <a:spcPts val="0"/>
              </a:spcBef>
              <a:spcAft>
                <a:spcPts val="0"/>
              </a:spcAft>
              <a:buSzPts val="1100"/>
              <a:buFont typeface="Times New Roman"/>
              <a:buChar char="❏"/>
            </a:pPr>
            <a:r>
              <a:rPr lang="en-GB" sz="1100">
                <a:latin typeface="Times New Roman"/>
                <a:ea typeface="Times New Roman"/>
                <a:cs typeface="Times New Roman"/>
                <a:sym typeface="Times New Roman"/>
              </a:rPr>
              <a:t>Attributes: &lt;fieldset&gt; supports the global HTML attributes, such as class, id, style, title, etc.</a:t>
            </a:r>
            <a:endParaRPr sz="1100">
              <a:latin typeface="Times New Roman"/>
              <a:ea typeface="Times New Roman"/>
              <a:cs typeface="Times New Roman"/>
              <a:sym typeface="Times New Roman"/>
            </a:endParaRPr>
          </a:p>
          <a:p>
            <a:pPr indent="0" lvl="0" marL="457200" rtl="0" algn="l">
              <a:lnSpc>
                <a:spcPct val="150000"/>
              </a:lnSpc>
              <a:spcBef>
                <a:spcPts val="0"/>
              </a:spcBef>
              <a:spcAft>
                <a:spcPts val="0"/>
              </a:spcAft>
              <a:buNone/>
            </a:pPr>
            <a:r>
              <a:rPr b="1" lang="en-GB" sz="1100" u="sng">
                <a:latin typeface="Times New Roman"/>
                <a:ea typeface="Times New Roman"/>
                <a:cs typeface="Times New Roman"/>
                <a:sym typeface="Times New Roman"/>
              </a:rPr>
              <a:t>&lt;legend&gt; Element:</a:t>
            </a:r>
            <a:endParaRPr b="1" sz="1100" u="sng">
              <a:latin typeface="Times New Roman"/>
              <a:ea typeface="Times New Roman"/>
              <a:cs typeface="Times New Roman"/>
              <a:sym typeface="Times New Roman"/>
            </a:endParaRPr>
          </a:p>
          <a:p>
            <a:pPr indent="-298450" lvl="0" marL="457200" rtl="0" algn="l">
              <a:lnSpc>
                <a:spcPct val="150000"/>
              </a:lnSpc>
              <a:spcBef>
                <a:spcPts val="0"/>
              </a:spcBef>
              <a:spcAft>
                <a:spcPts val="0"/>
              </a:spcAft>
              <a:buSzPts val="1100"/>
              <a:buFont typeface="Times New Roman"/>
              <a:buChar char="❏"/>
            </a:pPr>
            <a:r>
              <a:rPr lang="en-GB" sz="1100">
                <a:latin typeface="Times New Roman"/>
                <a:ea typeface="Times New Roman"/>
                <a:cs typeface="Times New Roman"/>
                <a:sym typeface="Times New Roman"/>
              </a:rPr>
              <a:t>Purpose: &lt;legend&gt; is used to provide a title or caption for the &lt;fieldset&gt; element. It describes the purpose or context of the grouped form controls.</a:t>
            </a:r>
            <a:endParaRPr sz="1100">
              <a:latin typeface="Times New Roman"/>
              <a:ea typeface="Times New Roman"/>
              <a:cs typeface="Times New Roman"/>
              <a:sym typeface="Times New Roman"/>
            </a:endParaRPr>
          </a:p>
          <a:p>
            <a:pPr indent="-298450" lvl="0" marL="457200" rtl="0" algn="l">
              <a:lnSpc>
                <a:spcPct val="150000"/>
              </a:lnSpc>
              <a:spcBef>
                <a:spcPts val="0"/>
              </a:spcBef>
              <a:spcAft>
                <a:spcPts val="0"/>
              </a:spcAft>
              <a:buSzPts val="1100"/>
              <a:buFont typeface="Times New Roman"/>
              <a:buChar char="❏"/>
            </a:pPr>
            <a:r>
              <a:rPr lang="en-GB" sz="1100">
                <a:latin typeface="Times New Roman"/>
                <a:ea typeface="Times New Roman"/>
                <a:cs typeface="Times New Roman"/>
                <a:sym typeface="Times New Roman"/>
              </a:rPr>
              <a:t>Attributes: &lt;legend&gt; supports the global HTML attributes. It's also important to note that the &lt;legend&gt; element should always be placed as the first child within the &lt;fieldset&gt; element.</a:t>
            </a:r>
            <a:endParaRPr sz="1100">
              <a:latin typeface="Times New Roman"/>
              <a:ea typeface="Times New Roman"/>
              <a:cs typeface="Times New Roman"/>
              <a:sym typeface="Times New Roman"/>
            </a:endParaRPr>
          </a:p>
        </p:txBody>
      </p:sp>
      <p:sp>
        <p:nvSpPr>
          <p:cNvPr id="556" name="Google Shape;556;p71"/>
          <p:cNvSpPr txBox="1"/>
          <p:nvPr/>
        </p:nvSpPr>
        <p:spPr>
          <a:xfrm>
            <a:off x="79800" y="3424550"/>
            <a:ext cx="44307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rgbClr val="FFFFFF"/>
                </a:solidFill>
                <a:highlight>
                  <a:schemeClr val="dk1"/>
                </a:highlight>
                <a:latin typeface="Times New Roman"/>
                <a:ea typeface="Times New Roman"/>
                <a:cs typeface="Times New Roman"/>
                <a:sym typeface="Times New Roman"/>
              </a:rPr>
              <a:t>&lt;fieldset&gt; </a:t>
            </a:r>
            <a:endParaRPr>
              <a:solidFill>
                <a:srgbClr val="FFFFFF"/>
              </a:solidFill>
              <a:highlight>
                <a:schemeClr val="dk1"/>
              </a:highlight>
              <a:latin typeface="Times New Roman"/>
              <a:ea typeface="Times New Roman"/>
              <a:cs typeface="Times New Roman"/>
              <a:sym typeface="Times New Roman"/>
            </a:endParaRPr>
          </a:p>
          <a:p>
            <a:pPr indent="457200" lvl="0" marL="0" rtl="0" algn="l">
              <a:spcBef>
                <a:spcPts val="0"/>
              </a:spcBef>
              <a:spcAft>
                <a:spcPts val="0"/>
              </a:spcAft>
              <a:buNone/>
            </a:pPr>
            <a:r>
              <a:rPr lang="en-GB">
                <a:solidFill>
                  <a:srgbClr val="FFFFFF"/>
                </a:solidFill>
                <a:highlight>
                  <a:schemeClr val="dk1"/>
                </a:highlight>
                <a:latin typeface="Times New Roman"/>
                <a:ea typeface="Times New Roman"/>
                <a:cs typeface="Times New Roman"/>
                <a:sym typeface="Times New Roman"/>
              </a:rPr>
              <a:t>&lt;legend&gt;Contact Information&lt;/legend&gt; </a:t>
            </a:r>
            <a:endParaRPr>
              <a:solidFill>
                <a:srgbClr val="FFFFFF"/>
              </a:solidFill>
              <a:highlight>
                <a:schemeClr val="dk1"/>
              </a:highlight>
              <a:latin typeface="Times New Roman"/>
              <a:ea typeface="Times New Roman"/>
              <a:cs typeface="Times New Roman"/>
              <a:sym typeface="Times New Roman"/>
            </a:endParaRPr>
          </a:p>
          <a:p>
            <a:pPr indent="457200" lvl="0" marL="0" rtl="0" algn="l">
              <a:spcBef>
                <a:spcPts val="0"/>
              </a:spcBef>
              <a:spcAft>
                <a:spcPts val="0"/>
              </a:spcAft>
              <a:buNone/>
            </a:pPr>
            <a:r>
              <a:rPr lang="en-GB">
                <a:solidFill>
                  <a:srgbClr val="FFFFFF"/>
                </a:solidFill>
                <a:highlight>
                  <a:schemeClr val="dk1"/>
                </a:highlight>
                <a:latin typeface="Times New Roman"/>
                <a:ea typeface="Times New Roman"/>
                <a:cs typeface="Times New Roman"/>
                <a:sym typeface="Times New Roman"/>
              </a:rPr>
              <a:t>&lt;label </a:t>
            </a:r>
            <a:r>
              <a:rPr lang="en-GB">
                <a:solidFill>
                  <a:srgbClr val="DF3079"/>
                </a:solidFill>
                <a:highlight>
                  <a:schemeClr val="dk1"/>
                </a:highlight>
                <a:latin typeface="Times New Roman"/>
                <a:ea typeface="Times New Roman"/>
                <a:cs typeface="Times New Roman"/>
                <a:sym typeface="Times New Roman"/>
              </a:rPr>
              <a:t>for</a:t>
            </a:r>
            <a:r>
              <a:rPr lang="en-GB">
                <a:solidFill>
                  <a:srgbClr val="FFFFFF"/>
                </a:solidFill>
                <a:highlight>
                  <a:schemeClr val="dk1"/>
                </a:highlight>
                <a:latin typeface="Times New Roman"/>
                <a:ea typeface="Times New Roman"/>
                <a:cs typeface="Times New Roman"/>
                <a:sym typeface="Times New Roman"/>
              </a:rPr>
              <a:t>=</a:t>
            </a:r>
            <a:r>
              <a:rPr lang="en-GB">
                <a:solidFill>
                  <a:srgbClr val="00A67D"/>
                </a:solidFill>
                <a:highlight>
                  <a:schemeClr val="dk1"/>
                </a:highlight>
                <a:latin typeface="Times New Roman"/>
                <a:ea typeface="Times New Roman"/>
                <a:cs typeface="Times New Roman"/>
                <a:sym typeface="Times New Roman"/>
              </a:rPr>
              <a:t>"email"</a:t>
            </a:r>
            <a:r>
              <a:rPr lang="en-GB">
                <a:solidFill>
                  <a:srgbClr val="FFFFFF"/>
                </a:solidFill>
                <a:highlight>
                  <a:schemeClr val="dk1"/>
                </a:highlight>
                <a:latin typeface="Times New Roman"/>
                <a:ea typeface="Times New Roman"/>
                <a:cs typeface="Times New Roman"/>
                <a:sym typeface="Times New Roman"/>
              </a:rPr>
              <a:t>&gt;Email:&lt;/label&gt;</a:t>
            </a:r>
            <a:endParaRPr>
              <a:solidFill>
                <a:srgbClr val="FFFFFF"/>
              </a:solidFill>
              <a:highlight>
                <a:schemeClr val="dk1"/>
              </a:highlight>
              <a:latin typeface="Times New Roman"/>
              <a:ea typeface="Times New Roman"/>
              <a:cs typeface="Times New Roman"/>
              <a:sym typeface="Times New Roman"/>
            </a:endParaRPr>
          </a:p>
          <a:p>
            <a:pPr indent="457200" lvl="0" marL="0" rtl="0" algn="l">
              <a:spcBef>
                <a:spcPts val="0"/>
              </a:spcBef>
              <a:spcAft>
                <a:spcPts val="0"/>
              </a:spcAft>
              <a:buNone/>
            </a:pPr>
            <a:r>
              <a:rPr lang="en-GB">
                <a:solidFill>
                  <a:srgbClr val="FFFFFF"/>
                </a:solidFill>
                <a:highlight>
                  <a:schemeClr val="dk1"/>
                </a:highlight>
                <a:latin typeface="Times New Roman"/>
                <a:ea typeface="Times New Roman"/>
                <a:cs typeface="Times New Roman"/>
                <a:sym typeface="Times New Roman"/>
              </a:rPr>
              <a:t> </a:t>
            </a:r>
            <a:r>
              <a:rPr lang="en-GB">
                <a:solidFill>
                  <a:srgbClr val="FFFFFF"/>
                </a:solidFill>
                <a:highlight>
                  <a:schemeClr val="dk1"/>
                </a:highlight>
                <a:latin typeface="Times New Roman"/>
                <a:ea typeface="Times New Roman"/>
                <a:cs typeface="Times New Roman"/>
                <a:sym typeface="Times New Roman"/>
              </a:rPr>
              <a:t>&lt;input </a:t>
            </a:r>
            <a:r>
              <a:rPr lang="en-GB">
                <a:solidFill>
                  <a:srgbClr val="DF3079"/>
                </a:solidFill>
                <a:highlight>
                  <a:schemeClr val="dk1"/>
                </a:highlight>
                <a:latin typeface="Times New Roman"/>
                <a:ea typeface="Times New Roman"/>
                <a:cs typeface="Times New Roman"/>
                <a:sym typeface="Times New Roman"/>
              </a:rPr>
              <a:t>type</a:t>
            </a:r>
            <a:r>
              <a:rPr lang="en-GB">
                <a:solidFill>
                  <a:srgbClr val="FFFFFF"/>
                </a:solidFill>
                <a:highlight>
                  <a:schemeClr val="dk1"/>
                </a:highlight>
                <a:latin typeface="Times New Roman"/>
                <a:ea typeface="Times New Roman"/>
                <a:cs typeface="Times New Roman"/>
                <a:sym typeface="Times New Roman"/>
              </a:rPr>
              <a:t>=</a:t>
            </a:r>
            <a:r>
              <a:rPr lang="en-GB">
                <a:solidFill>
                  <a:srgbClr val="00A67D"/>
                </a:solidFill>
                <a:highlight>
                  <a:schemeClr val="dk1"/>
                </a:highlight>
                <a:latin typeface="Times New Roman"/>
                <a:ea typeface="Times New Roman"/>
                <a:cs typeface="Times New Roman"/>
                <a:sym typeface="Times New Roman"/>
              </a:rPr>
              <a:t>"email"</a:t>
            </a:r>
            <a:r>
              <a:rPr lang="en-GB">
                <a:solidFill>
                  <a:srgbClr val="FFFFFF"/>
                </a:solidFill>
                <a:highlight>
                  <a:schemeClr val="dk1"/>
                </a:highlight>
                <a:latin typeface="Times New Roman"/>
                <a:ea typeface="Times New Roman"/>
                <a:cs typeface="Times New Roman"/>
                <a:sym typeface="Times New Roman"/>
              </a:rPr>
              <a:t> </a:t>
            </a:r>
            <a:r>
              <a:rPr lang="en-GB">
                <a:solidFill>
                  <a:srgbClr val="DF3079"/>
                </a:solidFill>
                <a:highlight>
                  <a:schemeClr val="dk1"/>
                </a:highlight>
                <a:latin typeface="Times New Roman"/>
                <a:ea typeface="Times New Roman"/>
                <a:cs typeface="Times New Roman"/>
                <a:sym typeface="Times New Roman"/>
              </a:rPr>
              <a:t>id</a:t>
            </a:r>
            <a:r>
              <a:rPr lang="en-GB">
                <a:solidFill>
                  <a:srgbClr val="FFFFFF"/>
                </a:solidFill>
                <a:highlight>
                  <a:schemeClr val="dk1"/>
                </a:highlight>
                <a:latin typeface="Times New Roman"/>
                <a:ea typeface="Times New Roman"/>
                <a:cs typeface="Times New Roman"/>
                <a:sym typeface="Times New Roman"/>
              </a:rPr>
              <a:t>=</a:t>
            </a:r>
            <a:r>
              <a:rPr lang="en-GB">
                <a:solidFill>
                  <a:srgbClr val="00A67D"/>
                </a:solidFill>
                <a:highlight>
                  <a:schemeClr val="dk1"/>
                </a:highlight>
                <a:latin typeface="Times New Roman"/>
                <a:ea typeface="Times New Roman"/>
                <a:cs typeface="Times New Roman"/>
                <a:sym typeface="Times New Roman"/>
              </a:rPr>
              <a:t>"email"</a:t>
            </a:r>
            <a:r>
              <a:rPr lang="en-GB">
                <a:solidFill>
                  <a:srgbClr val="FFFFFF"/>
                </a:solidFill>
                <a:highlight>
                  <a:schemeClr val="dk1"/>
                </a:highlight>
                <a:latin typeface="Times New Roman"/>
                <a:ea typeface="Times New Roman"/>
                <a:cs typeface="Times New Roman"/>
                <a:sym typeface="Times New Roman"/>
              </a:rPr>
              <a:t> </a:t>
            </a:r>
            <a:r>
              <a:rPr lang="en-GB">
                <a:solidFill>
                  <a:srgbClr val="DF3079"/>
                </a:solidFill>
                <a:highlight>
                  <a:schemeClr val="dk1"/>
                </a:highlight>
                <a:latin typeface="Times New Roman"/>
                <a:ea typeface="Times New Roman"/>
                <a:cs typeface="Times New Roman"/>
                <a:sym typeface="Times New Roman"/>
              </a:rPr>
              <a:t>name</a:t>
            </a:r>
            <a:r>
              <a:rPr lang="en-GB">
                <a:solidFill>
                  <a:srgbClr val="FFFFFF"/>
                </a:solidFill>
                <a:highlight>
                  <a:schemeClr val="dk1"/>
                </a:highlight>
                <a:latin typeface="Times New Roman"/>
                <a:ea typeface="Times New Roman"/>
                <a:cs typeface="Times New Roman"/>
                <a:sym typeface="Times New Roman"/>
              </a:rPr>
              <a:t>=</a:t>
            </a:r>
            <a:r>
              <a:rPr lang="en-GB">
                <a:solidFill>
                  <a:srgbClr val="00A67D"/>
                </a:solidFill>
                <a:highlight>
                  <a:schemeClr val="dk1"/>
                </a:highlight>
                <a:latin typeface="Times New Roman"/>
                <a:ea typeface="Times New Roman"/>
                <a:cs typeface="Times New Roman"/>
                <a:sym typeface="Times New Roman"/>
              </a:rPr>
              <a:t>"email"</a:t>
            </a:r>
            <a:r>
              <a:rPr lang="en-GB">
                <a:solidFill>
                  <a:srgbClr val="FFFFFF"/>
                </a:solidFill>
                <a:highlight>
                  <a:schemeClr val="dk1"/>
                </a:highlight>
                <a:latin typeface="Times New Roman"/>
                <a:ea typeface="Times New Roman"/>
                <a:cs typeface="Times New Roman"/>
                <a:sym typeface="Times New Roman"/>
              </a:rPr>
              <a:t>&gt;</a:t>
            </a:r>
            <a:endParaRPr>
              <a:solidFill>
                <a:srgbClr val="FFFFFF"/>
              </a:solidFill>
              <a:highlight>
                <a:schemeClr val="dk1"/>
              </a:highlight>
              <a:latin typeface="Times New Roman"/>
              <a:ea typeface="Times New Roman"/>
              <a:cs typeface="Times New Roman"/>
              <a:sym typeface="Times New Roman"/>
            </a:endParaRPr>
          </a:p>
          <a:p>
            <a:pPr indent="0" lvl="0" marL="0" rtl="0" algn="l">
              <a:spcBef>
                <a:spcPts val="0"/>
              </a:spcBef>
              <a:spcAft>
                <a:spcPts val="0"/>
              </a:spcAft>
              <a:buNone/>
            </a:pPr>
            <a:r>
              <a:rPr lang="en-GB">
                <a:solidFill>
                  <a:srgbClr val="FFFFFF"/>
                </a:solidFill>
                <a:highlight>
                  <a:schemeClr val="dk1"/>
                </a:highlight>
                <a:latin typeface="Times New Roman"/>
                <a:ea typeface="Times New Roman"/>
                <a:cs typeface="Times New Roman"/>
                <a:sym typeface="Times New Roman"/>
              </a:rPr>
              <a:t>&lt;/fieldset&gt;</a:t>
            </a:r>
            <a:endParaRPr>
              <a:latin typeface="Times New Roman"/>
              <a:ea typeface="Times New Roman"/>
              <a:cs typeface="Times New Roman"/>
              <a:sym typeface="Times New Roman"/>
            </a:endParaRPr>
          </a:p>
        </p:txBody>
      </p:sp>
      <p:sp>
        <p:nvSpPr>
          <p:cNvPr id="557" name="Google Shape;557;p71"/>
          <p:cNvSpPr txBox="1"/>
          <p:nvPr/>
        </p:nvSpPr>
        <p:spPr>
          <a:xfrm>
            <a:off x="164350" y="3009050"/>
            <a:ext cx="1510200" cy="4155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GB" sz="1500" u="sng">
                <a:solidFill>
                  <a:schemeClr val="dk1"/>
                </a:solidFill>
                <a:latin typeface="Times New Roman"/>
                <a:ea typeface="Times New Roman"/>
                <a:cs typeface="Times New Roman"/>
                <a:sym typeface="Times New Roman"/>
              </a:rPr>
              <a:t>E</a:t>
            </a:r>
            <a:r>
              <a:rPr b="1" lang="en-GB" sz="1500" u="sng">
                <a:solidFill>
                  <a:schemeClr val="dk1"/>
                </a:solidFill>
                <a:latin typeface="Times New Roman"/>
                <a:ea typeface="Times New Roman"/>
                <a:cs typeface="Times New Roman"/>
                <a:sym typeface="Times New Roman"/>
              </a:rPr>
              <a:t>xample:</a:t>
            </a:r>
            <a:endParaRPr sz="1500" u="sng">
              <a:solidFill>
                <a:schemeClr val="dk1"/>
              </a:solidFill>
              <a:latin typeface="Times New Roman"/>
              <a:ea typeface="Times New Roman"/>
              <a:cs typeface="Times New Roman"/>
              <a:sym typeface="Times New Roman"/>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18"/>
          <p:cNvSpPr txBox="1"/>
          <p:nvPr>
            <p:ph type="title"/>
          </p:nvPr>
        </p:nvSpPr>
        <p:spPr>
          <a:xfrm>
            <a:off x="76925" y="91850"/>
            <a:ext cx="4182900" cy="5526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Clr>
                <a:schemeClr val="dk1"/>
              </a:buClr>
              <a:buSzPct val="47826"/>
              <a:buFont typeface="Arial"/>
              <a:buNone/>
            </a:pPr>
            <a:r>
              <a:rPr b="1" lang="en-GB" sz="2300" u="sng">
                <a:latin typeface="Times New Roman"/>
                <a:ea typeface="Times New Roman"/>
                <a:cs typeface="Times New Roman"/>
                <a:sym typeface="Times New Roman"/>
              </a:rPr>
              <a:t>Frontend vs Backend Languages :</a:t>
            </a:r>
            <a:endParaRPr b="1" sz="2300" u="sng">
              <a:latin typeface="Times New Roman"/>
              <a:ea typeface="Times New Roman"/>
              <a:cs typeface="Times New Roman"/>
              <a:sym typeface="Times New Roman"/>
            </a:endParaRPr>
          </a:p>
        </p:txBody>
      </p:sp>
      <p:graphicFrame>
        <p:nvGraphicFramePr>
          <p:cNvPr id="103" name="Google Shape;103;p18"/>
          <p:cNvGraphicFramePr/>
          <p:nvPr/>
        </p:nvGraphicFramePr>
        <p:xfrm>
          <a:off x="207500" y="698375"/>
          <a:ext cx="3000000" cy="3000000"/>
        </p:xfrm>
        <a:graphic>
          <a:graphicData uri="http://schemas.openxmlformats.org/drawingml/2006/table">
            <a:tbl>
              <a:tblPr>
                <a:noFill/>
                <a:tableStyleId>{53FC0073-1601-4180-B81D-42812907A438}</a:tableStyleId>
              </a:tblPr>
              <a:tblGrid>
                <a:gridCol w="1649025"/>
                <a:gridCol w="1355875"/>
                <a:gridCol w="1479575"/>
              </a:tblGrid>
              <a:tr h="616875">
                <a:tc>
                  <a:txBody>
                    <a:bodyPr/>
                    <a:lstStyle/>
                    <a:p>
                      <a:pPr indent="0" lvl="0" marL="0" rtl="0" algn="l">
                        <a:spcBef>
                          <a:spcPts val="0"/>
                        </a:spcBef>
                        <a:spcAft>
                          <a:spcPts val="0"/>
                        </a:spcAft>
                        <a:buNone/>
                      </a:pPr>
                      <a:r>
                        <a:rPr b="1" lang="en-GB" sz="1200">
                          <a:latin typeface="Times New Roman"/>
                          <a:ea typeface="Times New Roman"/>
                          <a:cs typeface="Times New Roman"/>
                          <a:sym typeface="Times New Roman"/>
                        </a:rPr>
                        <a:t>Frontend Technologies</a:t>
                      </a:r>
                      <a:endParaRPr b="1" sz="1200">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b="1" lang="en-GB" sz="1200">
                          <a:solidFill>
                            <a:schemeClr val="dk1"/>
                          </a:solidFill>
                          <a:latin typeface="Times New Roman"/>
                          <a:ea typeface="Times New Roman"/>
                          <a:cs typeface="Times New Roman"/>
                          <a:sym typeface="Times New Roman"/>
                        </a:rPr>
                        <a:t>Backend Technologies</a:t>
                      </a:r>
                      <a:endParaRPr b="1"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b="1" sz="1200">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b="1" lang="en-GB" sz="1200">
                          <a:solidFill>
                            <a:schemeClr val="dk1"/>
                          </a:solidFill>
                          <a:latin typeface="Times New Roman"/>
                          <a:ea typeface="Times New Roman"/>
                          <a:cs typeface="Times New Roman"/>
                          <a:sym typeface="Times New Roman"/>
                        </a:rPr>
                        <a:t>Database</a:t>
                      </a:r>
                      <a:endParaRPr b="1" sz="1200">
                        <a:latin typeface="Times New Roman"/>
                        <a:ea typeface="Times New Roman"/>
                        <a:cs typeface="Times New Roman"/>
                        <a:sym typeface="Times New Roman"/>
                      </a:endParaRPr>
                    </a:p>
                  </a:txBody>
                  <a:tcPr marT="91425" marB="91425" marR="91425" marL="91425"/>
                </a:tc>
              </a:tr>
              <a:tr h="1451550">
                <a:tc>
                  <a:txBody>
                    <a:bodyPr/>
                    <a:lstStyle/>
                    <a:p>
                      <a:pPr indent="-323850" lvl="0" marL="457200" rtl="0" algn="l">
                        <a:spcBef>
                          <a:spcPts val="0"/>
                        </a:spcBef>
                        <a:spcAft>
                          <a:spcPts val="0"/>
                        </a:spcAft>
                        <a:buSzPts val="1500"/>
                        <a:buFont typeface="Times New Roman"/>
                        <a:buChar char="❏"/>
                      </a:pPr>
                      <a:r>
                        <a:rPr lang="en-GB" sz="1500">
                          <a:latin typeface="Times New Roman"/>
                          <a:ea typeface="Times New Roman"/>
                          <a:cs typeface="Times New Roman"/>
                          <a:sym typeface="Times New Roman"/>
                        </a:rPr>
                        <a:t>HTML</a:t>
                      </a:r>
                      <a:endParaRPr sz="1500">
                        <a:latin typeface="Times New Roman"/>
                        <a:ea typeface="Times New Roman"/>
                        <a:cs typeface="Times New Roman"/>
                        <a:sym typeface="Times New Roman"/>
                      </a:endParaRPr>
                    </a:p>
                    <a:p>
                      <a:pPr indent="-323850" lvl="0" marL="457200" rtl="0" algn="l">
                        <a:spcBef>
                          <a:spcPts val="0"/>
                        </a:spcBef>
                        <a:spcAft>
                          <a:spcPts val="0"/>
                        </a:spcAft>
                        <a:buSzPts val="1500"/>
                        <a:buFont typeface="Times New Roman"/>
                        <a:buChar char="❏"/>
                      </a:pPr>
                      <a:r>
                        <a:rPr lang="en-GB" sz="1500">
                          <a:latin typeface="Times New Roman"/>
                          <a:ea typeface="Times New Roman"/>
                          <a:cs typeface="Times New Roman"/>
                          <a:sym typeface="Times New Roman"/>
                        </a:rPr>
                        <a:t>CSS</a:t>
                      </a:r>
                      <a:endParaRPr sz="1500">
                        <a:latin typeface="Times New Roman"/>
                        <a:ea typeface="Times New Roman"/>
                        <a:cs typeface="Times New Roman"/>
                        <a:sym typeface="Times New Roman"/>
                      </a:endParaRPr>
                    </a:p>
                    <a:p>
                      <a:pPr indent="-323850" lvl="0" marL="457200" rtl="0" algn="l">
                        <a:spcBef>
                          <a:spcPts val="0"/>
                        </a:spcBef>
                        <a:spcAft>
                          <a:spcPts val="0"/>
                        </a:spcAft>
                        <a:buSzPts val="1500"/>
                        <a:buFont typeface="Times New Roman"/>
                        <a:buChar char="❏"/>
                      </a:pPr>
                      <a:r>
                        <a:rPr lang="en-GB" sz="1500">
                          <a:latin typeface="Times New Roman"/>
                          <a:ea typeface="Times New Roman"/>
                          <a:cs typeface="Times New Roman"/>
                          <a:sym typeface="Times New Roman"/>
                        </a:rPr>
                        <a:t>JavaScript</a:t>
                      </a:r>
                      <a:endParaRPr sz="1500">
                        <a:latin typeface="Times New Roman"/>
                        <a:ea typeface="Times New Roman"/>
                        <a:cs typeface="Times New Roman"/>
                        <a:sym typeface="Times New Roman"/>
                      </a:endParaRPr>
                    </a:p>
                    <a:p>
                      <a:pPr indent="-323850" lvl="0" marL="457200" rtl="0" algn="l">
                        <a:spcBef>
                          <a:spcPts val="0"/>
                        </a:spcBef>
                        <a:spcAft>
                          <a:spcPts val="0"/>
                        </a:spcAft>
                        <a:buSzPts val="1500"/>
                        <a:buFont typeface="Times New Roman"/>
                        <a:buChar char="❏"/>
                      </a:pPr>
                      <a:r>
                        <a:rPr lang="en-GB" sz="1500">
                          <a:latin typeface="Times New Roman"/>
                          <a:ea typeface="Times New Roman"/>
                          <a:cs typeface="Times New Roman"/>
                          <a:sym typeface="Times New Roman"/>
                        </a:rPr>
                        <a:t>TypeScript</a:t>
                      </a:r>
                      <a:endParaRPr sz="1500">
                        <a:latin typeface="Times New Roman"/>
                        <a:ea typeface="Times New Roman"/>
                        <a:cs typeface="Times New Roman"/>
                        <a:sym typeface="Times New Roman"/>
                      </a:endParaRPr>
                    </a:p>
                    <a:p>
                      <a:pPr indent="-323850" lvl="0" marL="457200" rtl="0" algn="l">
                        <a:spcBef>
                          <a:spcPts val="0"/>
                        </a:spcBef>
                        <a:spcAft>
                          <a:spcPts val="0"/>
                        </a:spcAft>
                        <a:buSzPts val="1500"/>
                        <a:buFont typeface="Times New Roman"/>
                        <a:buChar char="❏"/>
                      </a:pPr>
                      <a:r>
                        <a:rPr lang="en-GB" sz="1500">
                          <a:latin typeface="Times New Roman"/>
                          <a:ea typeface="Times New Roman"/>
                          <a:cs typeface="Times New Roman"/>
                          <a:sym typeface="Times New Roman"/>
                        </a:rPr>
                        <a:t>Smarty</a:t>
                      </a:r>
                      <a:endParaRPr sz="1500">
                        <a:latin typeface="Times New Roman"/>
                        <a:ea typeface="Times New Roman"/>
                        <a:cs typeface="Times New Roman"/>
                        <a:sym typeface="Times New Roman"/>
                      </a:endParaRPr>
                    </a:p>
                  </a:txBody>
                  <a:tcPr marT="91425" marB="91425" marR="91425" marL="91425"/>
                </a:tc>
                <a:tc>
                  <a:txBody>
                    <a:bodyPr/>
                    <a:lstStyle/>
                    <a:p>
                      <a:pPr indent="-323850" lvl="0" marL="457200" rtl="0" algn="l">
                        <a:spcBef>
                          <a:spcPts val="0"/>
                        </a:spcBef>
                        <a:spcAft>
                          <a:spcPts val="0"/>
                        </a:spcAft>
                        <a:buClr>
                          <a:schemeClr val="dk1"/>
                        </a:buClr>
                        <a:buSzPts val="1500"/>
                        <a:buFont typeface="Times New Roman"/>
                        <a:buChar char="❏"/>
                      </a:pPr>
                      <a:r>
                        <a:rPr lang="en-GB" sz="1500">
                          <a:solidFill>
                            <a:schemeClr val="dk1"/>
                          </a:solidFill>
                          <a:latin typeface="Times New Roman"/>
                          <a:ea typeface="Times New Roman"/>
                          <a:cs typeface="Times New Roman"/>
                          <a:sym typeface="Times New Roman"/>
                        </a:rPr>
                        <a:t>PHP</a:t>
                      </a:r>
                      <a:endParaRPr sz="1500">
                        <a:solidFill>
                          <a:schemeClr val="dk1"/>
                        </a:solidFill>
                        <a:latin typeface="Times New Roman"/>
                        <a:ea typeface="Times New Roman"/>
                        <a:cs typeface="Times New Roman"/>
                        <a:sym typeface="Times New Roman"/>
                      </a:endParaRPr>
                    </a:p>
                    <a:p>
                      <a:pPr indent="-323850" lvl="0" marL="457200" rtl="0" algn="l">
                        <a:spcBef>
                          <a:spcPts val="0"/>
                        </a:spcBef>
                        <a:spcAft>
                          <a:spcPts val="0"/>
                        </a:spcAft>
                        <a:buClr>
                          <a:schemeClr val="dk1"/>
                        </a:buClr>
                        <a:buSzPts val="1500"/>
                        <a:buFont typeface="Times New Roman"/>
                        <a:buChar char="❏"/>
                      </a:pPr>
                      <a:r>
                        <a:rPr lang="en-GB" sz="1500">
                          <a:solidFill>
                            <a:schemeClr val="dk1"/>
                          </a:solidFill>
                          <a:latin typeface="Times New Roman"/>
                          <a:ea typeface="Times New Roman"/>
                          <a:cs typeface="Times New Roman"/>
                          <a:sym typeface="Times New Roman"/>
                        </a:rPr>
                        <a:t>JAVA</a:t>
                      </a:r>
                      <a:endParaRPr sz="1500">
                        <a:solidFill>
                          <a:schemeClr val="dk1"/>
                        </a:solidFill>
                        <a:latin typeface="Times New Roman"/>
                        <a:ea typeface="Times New Roman"/>
                        <a:cs typeface="Times New Roman"/>
                        <a:sym typeface="Times New Roman"/>
                      </a:endParaRPr>
                    </a:p>
                    <a:p>
                      <a:pPr indent="-323850" lvl="0" marL="457200" rtl="0" algn="l">
                        <a:spcBef>
                          <a:spcPts val="0"/>
                        </a:spcBef>
                        <a:spcAft>
                          <a:spcPts val="0"/>
                        </a:spcAft>
                        <a:buClr>
                          <a:schemeClr val="dk1"/>
                        </a:buClr>
                        <a:buSzPts val="1500"/>
                        <a:buFont typeface="Times New Roman"/>
                        <a:buChar char="❏"/>
                      </a:pPr>
                      <a:r>
                        <a:rPr lang="en-GB" sz="1500">
                          <a:solidFill>
                            <a:schemeClr val="dk1"/>
                          </a:solidFill>
                          <a:latin typeface="Times New Roman"/>
                          <a:ea typeface="Times New Roman"/>
                          <a:cs typeface="Times New Roman"/>
                          <a:sym typeface="Times New Roman"/>
                        </a:rPr>
                        <a:t>NODE</a:t>
                      </a:r>
                      <a:endParaRPr sz="1500">
                        <a:solidFill>
                          <a:schemeClr val="dk1"/>
                        </a:solidFill>
                        <a:latin typeface="Times New Roman"/>
                        <a:ea typeface="Times New Roman"/>
                        <a:cs typeface="Times New Roman"/>
                        <a:sym typeface="Times New Roman"/>
                      </a:endParaRPr>
                    </a:p>
                    <a:p>
                      <a:pPr indent="-323850" lvl="0" marL="457200" rtl="0" algn="l">
                        <a:spcBef>
                          <a:spcPts val="0"/>
                        </a:spcBef>
                        <a:spcAft>
                          <a:spcPts val="0"/>
                        </a:spcAft>
                        <a:buClr>
                          <a:schemeClr val="dk1"/>
                        </a:buClr>
                        <a:buSzPts val="1500"/>
                        <a:buFont typeface="Times New Roman"/>
                        <a:buChar char="❏"/>
                      </a:pPr>
                      <a:r>
                        <a:rPr lang="en-GB" sz="1500">
                          <a:solidFill>
                            <a:schemeClr val="dk1"/>
                          </a:solidFill>
                          <a:latin typeface="Times New Roman"/>
                          <a:ea typeface="Times New Roman"/>
                          <a:cs typeface="Times New Roman"/>
                          <a:sym typeface="Times New Roman"/>
                        </a:rPr>
                        <a:t>C#</a:t>
                      </a:r>
                      <a:endParaRPr sz="1500">
                        <a:solidFill>
                          <a:schemeClr val="dk1"/>
                        </a:solidFill>
                        <a:latin typeface="Times New Roman"/>
                        <a:ea typeface="Times New Roman"/>
                        <a:cs typeface="Times New Roman"/>
                        <a:sym typeface="Times New Roman"/>
                      </a:endParaRPr>
                    </a:p>
                    <a:p>
                      <a:pPr indent="-323850" lvl="0" marL="457200" rtl="0" algn="l">
                        <a:spcBef>
                          <a:spcPts val="0"/>
                        </a:spcBef>
                        <a:spcAft>
                          <a:spcPts val="0"/>
                        </a:spcAft>
                        <a:buClr>
                          <a:schemeClr val="dk1"/>
                        </a:buClr>
                        <a:buSzPts val="1500"/>
                        <a:buFont typeface="Times New Roman"/>
                        <a:buChar char="❏"/>
                      </a:pPr>
                      <a:r>
                        <a:rPr lang="en-GB" sz="1500">
                          <a:solidFill>
                            <a:schemeClr val="dk1"/>
                          </a:solidFill>
                          <a:latin typeface="Times New Roman"/>
                          <a:ea typeface="Times New Roman"/>
                          <a:cs typeface="Times New Roman"/>
                          <a:sym typeface="Times New Roman"/>
                        </a:rPr>
                        <a:t>Python</a:t>
                      </a:r>
                      <a:endParaRPr/>
                    </a:p>
                  </a:txBody>
                  <a:tcPr marT="91425" marB="91425" marR="91425" marL="91425"/>
                </a:tc>
                <a:tc>
                  <a:txBody>
                    <a:bodyPr/>
                    <a:lstStyle/>
                    <a:p>
                      <a:pPr indent="-323850" lvl="0" marL="457200" rtl="0" algn="l">
                        <a:spcBef>
                          <a:spcPts val="0"/>
                        </a:spcBef>
                        <a:spcAft>
                          <a:spcPts val="0"/>
                        </a:spcAft>
                        <a:buClr>
                          <a:schemeClr val="dk1"/>
                        </a:buClr>
                        <a:buSzPts val="1500"/>
                        <a:buFont typeface="Times New Roman"/>
                        <a:buChar char="❏"/>
                      </a:pPr>
                      <a:r>
                        <a:rPr lang="en-GB" sz="1500">
                          <a:solidFill>
                            <a:schemeClr val="dk1"/>
                          </a:solidFill>
                          <a:latin typeface="Times New Roman"/>
                          <a:ea typeface="Times New Roman"/>
                          <a:cs typeface="Times New Roman"/>
                          <a:sym typeface="Times New Roman"/>
                        </a:rPr>
                        <a:t>MySql</a:t>
                      </a:r>
                      <a:endParaRPr sz="1500">
                        <a:solidFill>
                          <a:schemeClr val="dk1"/>
                        </a:solidFill>
                        <a:latin typeface="Times New Roman"/>
                        <a:ea typeface="Times New Roman"/>
                        <a:cs typeface="Times New Roman"/>
                        <a:sym typeface="Times New Roman"/>
                      </a:endParaRPr>
                    </a:p>
                    <a:p>
                      <a:pPr indent="-323850" lvl="0" marL="457200" rtl="0" algn="l">
                        <a:spcBef>
                          <a:spcPts val="0"/>
                        </a:spcBef>
                        <a:spcAft>
                          <a:spcPts val="0"/>
                        </a:spcAft>
                        <a:buClr>
                          <a:schemeClr val="dk1"/>
                        </a:buClr>
                        <a:buSzPts val="1500"/>
                        <a:buFont typeface="Times New Roman"/>
                        <a:buChar char="❏"/>
                      </a:pPr>
                      <a:r>
                        <a:rPr lang="en-GB" sz="1500">
                          <a:solidFill>
                            <a:schemeClr val="dk1"/>
                          </a:solidFill>
                          <a:latin typeface="Times New Roman"/>
                          <a:ea typeface="Times New Roman"/>
                          <a:cs typeface="Times New Roman"/>
                          <a:sym typeface="Times New Roman"/>
                        </a:rPr>
                        <a:t>Sqlite</a:t>
                      </a:r>
                      <a:endParaRPr sz="1500">
                        <a:solidFill>
                          <a:schemeClr val="dk1"/>
                        </a:solidFill>
                        <a:latin typeface="Times New Roman"/>
                        <a:ea typeface="Times New Roman"/>
                        <a:cs typeface="Times New Roman"/>
                        <a:sym typeface="Times New Roman"/>
                      </a:endParaRPr>
                    </a:p>
                    <a:p>
                      <a:pPr indent="-323850" lvl="0" marL="457200" rtl="0" algn="l">
                        <a:spcBef>
                          <a:spcPts val="0"/>
                        </a:spcBef>
                        <a:spcAft>
                          <a:spcPts val="0"/>
                        </a:spcAft>
                        <a:buClr>
                          <a:schemeClr val="dk1"/>
                        </a:buClr>
                        <a:buSzPts val="1500"/>
                        <a:buFont typeface="Times New Roman"/>
                        <a:buChar char="❏"/>
                      </a:pPr>
                      <a:r>
                        <a:rPr lang="en-GB" sz="1500">
                          <a:solidFill>
                            <a:schemeClr val="dk1"/>
                          </a:solidFill>
                          <a:latin typeface="Times New Roman"/>
                          <a:ea typeface="Times New Roman"/>
                          <a:cs typeface="Times New Roman"/>
                          <a:sym typeface="Times New Roman"/>
                        </a:rPr>
                        <a:t>Oracle</a:t>
                      </a:r>
                      <a:endParaRPr sz="1500">
                        <a:solidFill>
                          <a:schemeClr val="dk1"/>
                        </a:solidFill>
                        <a:latin typeface="Times New Roman"/>
                        <a:ea typeface="Times New Roman"/>
                        <a:cs typeface="Times New Roman"/>
                        <a:sym typeface="Times New Roman"/>
                      </a:endParaRPr>
                    </a:p>
                    <a:p>
                      <a:pPr indent="-323850" lvl="0" marL="457200" rtl="0" algn="l">
                        <a:spcBef>
                          <a:spcPts val="0"/>
                        </a:spcBef>
                        <a:spcAft>
                          <a:spcPts val="0"/>
                        </a:spcAft>
                        <a:buClr>
                          <a:schemeClr val="dk1"/>
                        </a:buClr>
                        <a:buSzPts val="1500"/>
                        <a:buFont typeface="Times New Roman"/>
                        <a:buChar char="❏"/>
                      </a:pPr>
                      <a:r>
                        <a:rPr lang="en-GB" sz="1500">
                          <a:solidFill>
                            <a:schemeClr val="dk1"/>
                          </a:solidFill>
                          <a:latin typeface="Times New Roman"/>
                          <a:ea typeface="Times New Roman"/>
                          <a:cs typeface="Times New Roman"/>
                          <a:sym typeface="Times New Roman"/>
                        </a:rPr>
                        <a:t>MongoDb</a:t>
                      </a:r>
                      <a:endParaRPr/>
                    </a:p>
                  </a:txBody>
                  <a:tcPr marT="91425" marB="91425" marR="91425" marL="91425"/>
                </a:tc>
              </a:tr>
            </a:tbl>
          </a:graphicData>
        </a:graphic>
      </p:graphicFrame>
      <p:sp>
        <p:nvSpPr>
          <p:cNvPr id="104" name="Google Shape;104;p18"/>
          <p:cNvSpPr txBox="1"/>
          <p:nvPr>
            <p:ph type="title"/>
          </p:nvPr>
        </p:nvSpPr>
        <p:spPr>
          <a:xfrm>
            <a:off x="207500" y="2935350"/>
            <a:ext cx="1910100" cy="5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Clr>
                <a:schemeClr val="dk1"/>
              </a:buClr>
              <a:buSzPts val="1100"/>
              <a:buFont typeface="Arial"/>
              <a:buNone/>
            </a:pPr>
            <a:r>
              <a:rPr b="1" lang="en-GB" sz="2300" u="sng">
                <a:latin typeface="Times New Roman"/>
                <a:ea typeface="Times New Roman"/>
                <a:cs typeface="Times New Roman"/>
                <a:sym typeface="Times New Roman"/>
              </a:rPr>
              <a:t>Tech Stacks :</a:t>
            </a:r>
            <a:endParaRPr b="1" sz="2300" u="sng">
              <a:latin typeface="Times New Roman"/>
              <a:ea typeface="Times New Roman"/>
              <a:cs typeface="Times New Roman"/>
              <a:sym typeface="Times New Roman"/>
            </a:endParaRPr>
          </a:p>
        </p:txBody>
      </p:sp>
      <p:sp>
        <p:nvSpPr>
          <p:cNvPr id="105" name="Google Shape;105;p18"/>
          <p:cNvSpPr txBox="1"/>
          <p:nvPr/>
        </p:nvSpPr>
        <p:spPr>
          <a:xfrm>
            <a:off x="373500" y="3393450"/>
            <a:ext cx="8485800" cy="16392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SzPts val="1400"/>
              <a:buFont typeface="Times New Roman"/>
              <a:buChar char="➢"/>
            </a:pPr>
            <a:r>
              <a:rPr b="1" lang="en-GB">
                <a:latin typeface="Times New Roman"/>
                <a:ea typeface="Times New Roman"/>
                <a:cs typeface="Times New Roman"/>
                <a:sym typeface="Times New Roman"/>
              </a:rPr>
              <a:t>LAMP </a:t>
            </a:r>
            <a:r>
              <a:rPr lang="en-GB">
                <a:latin typeface="Times New Roman"/>
                <a:ea typeface="Times New Roman"/>
                <a:cs typeface="Times New Roman"/>
                <a:sym typeface="Times New Roman"/>
              </a:rPr>
              <a:t>Stack : (Linux, Apache, MySQL, PHP)</a:t>
            </a:r>
            <a:endParaRPr>
              <a:latin typeface="Times New Roman"/>
              <a:ea typeface="Times New Roman"/>
              <a:cs typeface="Times New Roman"/>
              <a:sym typeface="Times New Roman"/>
            </a:endParaRPr>
          </a:p>
          <a:p>
            <a:pPr indent="-317500" lvl="0" marL="457200" rtl="0" algn="l">
              <a:lnSpc>
                <a:spcPct val="115000"/>
              </a:lnSpc>
              <a:spcBef>
                <a:spcPts val="0"/>
              </a:spcBef>
              <a:spcAft>
                <a:spcPts val="0"/>
              </a:spcAft>
              <a:buSzPts val="1400"/>
              <a:buFont typeface="Times New Roman"/>
              <a:buChar char="➢"/>
            </a:pPr>
            <a:r>
              <a:rPr b="1" lang="en-GB">
                <a:latin typeface="Times New Roman"/>
                <a:ea typeface="Times New Roman"/>
                <a:cs typeface="Times New Roman"/>
                <a:sym typeface="Times New Roman"/>
              </a:rPr>
              <a:t>MEAN </a:t>
            </a:r>
            <a:r>
              <a:rPr lang="en-GB">
                <a:latin typeface="Times New Roman"/>
                <a:ea typeface="Times New Roman"/>
                <a:cs typeface="Times New Roman"/>
                <a:sym typeface="Times New Roman"/>
              </a:rPr>
              <a:t>Stack</a:t>
            </a:r>
            <a:r>
              <a:rPr lang="en-GB">
                <a:solidFill>
                  <a:schemeClr val="dk1"/>
                </a:solidFill>
                <a:latin typeface="Times New Roman"/>
                <a:ea typeface="Times New Roman"/>
                <a:cs typeface="Times New Roman"/>
                <a:sym typeface="Times New Roman"/>
              </a:rPr>
              <a:t> : </a:t>
            </a:r>
            <a:r>
              <a:rPr lang="en-GB">
                <a:latin typeface="Times New Roman"/>
                <a:ea typeface="Times New Roman"/>
                <a:cs typeface="Times New Roman"/>
                <a:sym typeface="Times New Roman"/>
              </a:rPr>
              <a:t> (MongoDB, Express.js, Angular, Node.js)</a:t>
            </a:r>
            <a:endParaRPr>
              <a:latin typeface="Times New Roman"/>
              <a:ea typeface="Times New Roman"/>
              <a:cs typeface="Times New Roman"/>
              <a:sym typeface="Times New Roman"/>
            </a:endParaRPr>
          </a:p>
          <a:p>
            <a:pPr indent="-317500" lvl="0" marL="457200" rtl="0" algn="l">
              <a:lnSpc>
                <a:spcPct val="115000"/>
              </a:lnSpc>
              <a:spcBef>
                <a:spcPts val="0"/>
              </a:spcBef>
              <a:spcAft>
                <a:spcPts val="0"/>
              </a:spcAft>
              <a:buSzPts val="1400"/>
              <a:buFont typeface="Times New Roman"/>
              <a:buChar char="➢"/>
            </a:pPr>
            <a:r>
              <a:rPr b="1" lang="en-GB">
                <a:latin typeface="Times New Roman"/>
                <a:ea typeface="Times New Roman"/>
                <a:cs typeface="Times New Roman"/>
                <a:sym typeface="Times New Roman"/>
              </a:rPr>
              <a:t>MERN </a:t>
            </a:r>
            <a:r>
              <a:rPr lang="en-GB">
                <a:latin typeface="Times New Roman"/>
                <a:ea typeface="Times New Roman"/>
                <a:cs typeface="Times New Roman"/>
                <a:sym typeface="Times New Roman"/>
              </a:rPr>
              <a:t>Stack</a:t>
            </a:r>
            <a:r>
              <a:rPr lang="en-GB">
                <a:solidFill>
                  <a:schemeClr val="dk1"/>
                </a:solidFill>
                <a:latin typeface="Times New Roman"/>
                <a:ea typeface="Times New Roman"/>
                <a:cs typeface="Times New Roman"/>
                <a:sym typeface="Times New Roman"/>
              </a:rPr>
              <a:t> : </a:t>
            </a:r>
            <a:r>
              <a:rPr lang="en-GB">
                <a:latin typeface="Times New Roman"/>
                <a:ea typeface="Times New Roman"/>
                <a:cs typeface="Times New Roman"/>
                <a:sym typeface="Times New Roman"/>
              </a:rPr>
              <a:t> (MongoDB, Express.js, React, Node.js)</a:t>
            </a:r>
            <a:endParaRPr>
              <a:latin typeface="Times New Roman"/>
              <a:ea typeface="Times New Roman"/>
              <a:cs typeface="Times New Roman"/>
              <a:sym typeface="Times New Roman"/>
            </a:endParaRPr>
          </a:p>
          <a:p>
            <a:pPr indent="-317500" lvl="0" marL="457200" rtl="0" algn="l">
              <a:lnSpc>
                <a:spcPct val="115000"/>
              </a:lnSpc>
              <a:spcBef>
                <a:spcPts val="0"/>
              </a:spcBef>
              <a:spcAft>
                <a:spcPts val="0"/>
              </a:spcAft>
              <a:buSzPts val="1400"/>
              <a:buFont typeface="Times New Roman"/>
              <a:buChar char="➢"/>
            </a:pPr>
            <a:r>
              <a:rPr b="1" lang="en-GB">
                <a:latin typeface="Times New Roman"/>
                <a:ea typeface="Times New Roman"/>
                <a:cs typeface="Times New Roman"/>
                <a:sym typeface="Times New Roman"/>
              </a:rPr>
              <a:t>Full Stack </a:t>
            </a:r>
            <a:r>
              <a:rPr lang="en-GB">
                <a:solidFill>
                  <a:schemeClr val="dk1"/>
                </a:solidFill>
                <a:latin typeface="Times New Roman"/>
                <a:ea typeface="Times New Roman"/>
                <a:cs typeface="Times New Roman"/>
                <a:sym typeface="Times New Roman"/>
              </a:rPr>
              <a:t> : </a:t>
            </a:r>
            <a:r>
              <a:rPr lang="en-GB">
                <a:latin typeface="Times New Roman"/>
                <a:ea typeface="Times New Roman"/>
                <a:cs typeface="Times New Roman"/>
                <a:sym typeface="Times New Roman"/>
              </a:rPr>
              <a:t>Developers who have proficiency in both front-end and back-end development using a variety of technology stacks. They are adaptable and can work with different combinations of front-end and back-end technologies based on project requirements.</a:t>
            </a:r>
            <a:endParaRPr>
              <a:latin typeface="Times New Roman"/>
              <a:ea typeface="Times New Roman"/>
              <a:cs typeface="Times New Roman"/>
              <a:sym typeface="Times New Roman"/>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1" name="Shape 561"/>
        <p:cNvGrpSpPr/>
        <p:nvPr/>
      </p:nvGrpSpPr>
      <p:grpSpPr>
        <a:xfrm>
          <a:off x="0" y="0"/>
          <a:ext cx="0" cy="0"/>
          <a:chOff x="0" y="0"/>
          <a:chExt cx="0" cy="0"/>
        </a:xfrm>
      </p:grpSpPr>
      <p:sp>
        <p:nvSpPr>
          <p:cNvPr id="562" name="Google Shape;562;p72"/>
          <p:cNvSpPr txBox="1"/>
          <p:nvPr/>
        </p:nvSpPr>
        <p:spPr>
          <a:xfrm>
            <a:off x="0" y="0"/>
            <a:ext cx="1740600" cy="4002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GB" u="sng">
                <a:solidFill>
                  <a:srgbClr val="188038"/>
                </a:solidFill>
                <a:latin typeface="Times New Roman"/>
                <a:ea typeface="Times New Roman"/>
                <a:cs typeface="Times New Roman"/>
                <a:sym typeface="Times New Roman"/>
              </a:rPr>
              <a:t>&lt;input&gt; Element:</a:t>
            </a:r>
            <a:endParaRPr b="1">
              <a:solidFill>
                <a:srgbClr val="188038"/>
              </a:solidFill>
              <a:latin typeface="Times New Roman"/>
              <a:ea typeface="Times New Roman"/>
              <a:cs typeface="Times New Roman"/>
              <a:sym typeface="Times New Roman"/>
            </a:endParaRPr>
          </a:p>
        </p:txBody>
      </p:sp>
      <p:graphicFrame>
        <p:nvGraphicFramePr>
          <p:cNvPr id="563" name="Google Shape;563;p72"/>
          <p:cNvGraphicFramePr/>
          <p:nvPr/>
        </p:nvGraphicFramePr>
        <p:xfrm>
          <a:off x="90425" y="400225"/>
          <a:ext cx="3000000" cy="3000000"/>
        </p:xfrm>
        <a:graphic>
          <a:graphicData uri="http://schemas.openxmlformats.org/drawingml/2006/table">
            <a:tbl>
              <a:tblPr>
                <a:noFill/>
                <a:tableStyleId>{C03E0829-A202-4815-8986-9A48DC20E8A5}</a:tableStyleId>
              </a:tblPr>
              <a:tblGrid>
                <a:gridCol w="1582375"/>
                <a:gridCol w="1220725"/>
                <a:gridCol w="2407500"/>
                <a:gridCol w="2350975"/>
                <a:gridCol w="1492000"/>
              </a:tblGrid>
              <a:tr h="1480900">
                <a:tc>
                  <a:txBody>
                    <a:bodyPr/>
                    <a:lstStyle/>
                    <a:p>
                      <a:pPr indent="0" lvl="0" marL="0" rtl="0" algn="ctr">
                        <a:lnSpc>
                          <a:spcPct val="171429"/>
                        </a:lnSpc>
                        <a:spcBef>
                          <a:spcPts val="1900"/>
                        </a:spcBef>
                        <a:spcAft>
                          <a:spcPts val="1900"/>
                        </a:spcAft>
                        <a:buNone/>
                      </a:pPr>
                      <a:r>
                        <a:rPr b="1" lang="en-GB" sz="1550">
                          <a:solidFill>
                            <a:srgbClr val="1C4587"/>
                          </a:solidFill>
                          <a:highlight>
                            <a:srgbClr val="F7F7F8"/>
                          </a:highlight>
                          <a:latin typeface="Roboto"/>
                          <a:ea typeface="Roboto"/>
                          <a:cs typeface="Roboto"/>
                          <a:sym typeface="Roboto"/>
                        </a:rPr>
                        <a:t>Element</a:t>
                      </a:r>
                      <a:endParaRPr b="1" sz="1550">
                        <a:solidFill>
                          <a:srgbClr val="1C4587"/>
                        </a:solidFill>
                        <a:highlight>
                          <a:srgbClr val="F7F7F8"/>
                        </a:highlight>
                        <a:latin typeface="Roboto"/>
                        <a:ea typeface="Roboto"/>
                        <a:cs typeface="Roboto"/>
                        <a:sym typeface="Roboto"/>
                      </a:endParaRPr>
                    </a:p>
                  </a:txBody>
                  <a:tcPr marT="91425" marB="91425" marR="91425" marL="91425" anchor="b">
                    <a:lnL cap="flat" cmpd="sng" w="6100">
                      <a:solidFill>
                        <a:srgbClr val="D9D9E3"/>
                      </a:solidFill>
                      <a:prstDash val="solid"/>
                      <a:round/>
                      <a:headEnd len="sm" w="sm" type="none"/>
                      <a:tailEnd len="sm" w="sm" type="none"/>
                    </a:lnL>
                    <a:lnR cap="flat" cmpd="sng" w="6100">
                      <a:solidFill>
                        <a:srgbClr val="D9D9E3"/>
                      </a:solidFill>
                      <a:prstDash val="solid"/>
                      <a:round/>
                      <a:headEnd len="sm" w="sm" type="none"/>
                      <a:tailEnd len="sm" w="sm" type="none"/>
                    </a:lnR>
                    <a:lnT cap="flat" cmpd="sng" w="6100">
                      <a:solidFill>
                        <a:srgbClr val="D9D9E3"/>
                      </a:solidFill>
                      <a:prstDash val="solid"/>
                      <a:round/>
                      <a:headEnd len="sm" w="sm" type="none"/>
                      <a:tailEnd len="sm" w="sm" type="none"/>
                    </a:lnT>
                    <a:lnB cap="flat" cmpd="sng" w="6100">
                      <a:solidFill>
                        <a:srgbClr val="D9D9E3"/>
                      </a:solidFill>
                      <a:prstDash val="solid"/>
                      <a:round/>
                      <a:headEnd len="sm" w="sm" type="none"/>
                      <a:tailEnd len="sm" w="sm" type="none"/>
                    </a:lnB>
                    <a:solidFill>
                      <a:srgbClr val="FAFBFC"/>
                    </a:solidFill>
                  </a:tcPr>
                </a:tc>
                <a:tc>
                  <a:txBody>
                    <a:bodyPr/>
                    <a:lstStyle/>
                    <a:p>
                      <a:pPr indent="0" lvl="0" marL="0" rtl="0" algn="ctr">
                        <a:lnSpc>
                          <a:spcPct val="171429"/>
                        </a:lnSpc>
                        <a:spcBef>
                          <a:spcPts val="1900"/>
                        </a:spcBef>
                        <a:spcAft>
                          <a:spcPts val="1900"/>
                        </a:spcAft>
                        <a:buNone/>
                      </a:pPr>
                      <a:r>
                        <a:rPr b="1" lang="en-GB" sz="1550">
                          <a:solidFill>
                            <a:srgbClr val="1C4587"/>
                          </a:solidFill>
                          <a:highlight>
                            <a:srgbClr val="F7F7F8"/>
                          </a:highlight>
                          <a:latin typeface="Roboto"/>
                          <a:ea typeface="Roboto"/>
                          <a:cs typeface="Roboto"/>
                          <a:sym typeface="Roboto"/>
                        </a:rPr>
                        <a:t>Purpose</a:t>
                      </a:r>
                      <a:endParaRPr b="1" sz="1550">
                        <a:solidFill>
                          <a:srgbClr val="1C4587"/>
                        </a:solidFill>
                        <a:highlight>
                          <a:srgbClr val="F7F7F8"/>
                        </a:highlight>
                        <a:latin typeface="Roboto"/>
                        <a:ea typeface="Roboto"/>
                        <a:cs typeface="Roboto"/>
                        <a:sym typeface="Roboto"/>
                      </a:endParaRPr>
                    </a:p>
                  </a:txBody>
                  <a:tcPr marT="91425" marB="91425" marR="91425" marL="91425" anchor="b">
                    <a:lnL cap="flat" cmpd="sng" w="6100">
                      <a:solidFill>
                        <a:srgbClr val="D9D9E3"/>
                      </a:solidFill>
                      <a:prstDash val="solid"/>
                      <a:round/>
                      <a:headEnd len="sm" w="sm" type="none"/>
                      <a:tailEnd len="sm" w="sm" type="none"/>
                    </a:lnL>
                    <a:lnR cap="flat" cmpd="sng" w="6100">
                      <a:solidFill>
                        <a:srgbClr val="D9D9E3"/>
                      </a:solidFill>
                      <a:prstDash val="solid"/>
                      <a:round/>
                      <a:headEnd len="sm" w="sm" type="none"/>
                      <a:tailEnd len="sm" w="sm" type="none"/>
                    </a:lnR>
                    <a:lnT cap="flat" cmpd="sng" w="6100">
                      <a:solidFill>
                        <a:srgbClr val="D9D9E3"/>
                      </a:solidFill>
                      <a:prstDash val="solid"/>
                      <a:round/>
                      <a:headEnd len="sm" w="sm" type="none"/>
                      <a:tailEnd len="sm" w="sm" type="none"/>
                    </a:lnT>
                    <a:lnB cap="flat" cmpd="sng" w="6100">
                      <a:solidFill>
                        <a:srgbClr val="D9D9E3"/>
                      </a:solidFill>
                      <a:prstDash val="solid"/>
                      <a:round/>
                      <a:headEnd len="sm" w="sm" type="none"/>
                      <a:tailEnd len="sm" w="sm" type="none"/>
                    </a:lnB>
                    <a:solidFill>
                      <a:srgbClr val="FAFBFC"/>
                    </a:solidFill>
                  </a:tcPr>
                </a:tc>
                <a:tc>
                  <a:txBody>
                    <a:bodyPr/>
                    <a:lstStyle/>
                    <a:p>
                      <a:pPr indent="0" lvl="0" marL="0" rtl="0" algn="ctr">
                        <a:lnSpc>
                          <a:spcPct val="171429"/>
                        </a:lnSpc>
                        <a:spcBef>
                          <a:spcPts val="1900"/>
                        </a:spcBef>
                        <a:spcAft>
                          <a:spcPts val="1900"/>
                        </a:spcAft>
                        <a:buNone/>
                      </a:pPr>
                      <a:r>
                        <a:rPr b="1" lang="en-GB" sz="1550">
                          <a:solidFill>
                            <a:srgbClr val="1C4587"/>
                          </a:solidFill>
                          <a:highlight>
                            <a:srgbClr val="F7F7F8"/>
                          </a:highlight>
                          <a:latin typeface="Roboto"/>
                          <a:ea typeface="Roboto"/>
                          <a:cs typeface="Roboto"/>
                          <a:sym typeface="Roboto"/>
                        </a:rPr>
                        <a:t>Syntax</a:t>
                      </a:r>
                      <a:endParaRPr b="1" sz="1550">
                        <a:solidFill>
                          <a:srgbClr val="1C4587"/>
                        </a:solidFill>
                        <a:highlight>
                          <a:srgbClr val="F7F7F8"/>
                        </a:highlight>
                        <a:latin typeface="Roboto"/>
                        <a:ea typeface="Roboto"/>
                        <a:cs typeface="Roboto"/>
                        <a:sym typeface="Roboto"/>
                      </a:endParaRPr>
                    </a:p>
                  </a:txBody>
                  <a:tcPr marT="91425" marB="91425" marR="91425" marL="91425" anchor="b">
                    <a:lnL cap="flat" cmpd="sng" w="6100">
                      <a:solidFill>
                        <a:srgbClr val="D9D9E3"/>
                      </a:solidFill>
                      <a:prstDash val="solid"/>
                      <a:round/>
                      <a:headEnd len="sm" w="sm" type="none"/>
                      <a:tailEnd len="sm" w="sm" type="none"/>
                    </a:lnL>
                    <a:lnR cap="flat" cmpd="sng" w="6100">
                      <a:solidFill>
                        <a:srgbClr val="D9D9E3"/>
                      </a:solidFill>
                      <a:prstDash val="solid"/>
                      <a:round/>
                      <a:headEnd len="sm" w="sm" type="none"/>
                      <a:tailEnd len="sm" w="sm" type="none"/>
                    </a:lnR>
                    <a:lnT cap="flat" cmpd="sng" w="6100">
                      <a:solidFill>
                        <a:srgbClr val="D9D9E3"/>
                      </a:solidFill>
                      <a:prstDash val="solid"/>
                      <a:round/>
                      <a:headEnd len="sm" w="sm" type="none"/>
                      <a:tailEnd len="sm" w="sm" type="none"/>
                    </a:lnT>
                    <a:lnB cap="flat" cmpd="sng" w="6100">
                      <a:solidFill>
                        <a:srgbClr val="D9D9E3"/>
                      </a:solidFill>
                      <a:prstDash val="solid"/>
                      <a:round/>
                      <a:headEnd len="sm" w="sm" type="none"/>
                      <a:tailEnd len="sm" w="sm" type="none"/>
                    </a:lnB>
                    <a:solidFill>
                      <a:srgbClr val="FAFBFC"/>
                    </a:solidFill>
                  </a:tcPr>
                </a:tc>
                <a:tc>
                  <a:txBody>
                    <a:bodyPr/>
                    <a:lstStyle/>
                    <a:p>
                      <a:pPr indent="0" lvl="0" marL="0" rtl="0" algn="ctr">
                        <a:lnSpc>
                          <a:spcPct val="171429"/>
                        </a:lnSpc>
                        <a:spcBef>
                          <a:spcPts val="1900"/>
                        </a:spcBef>
                        <a:spcAft>
                          <a:spcPts val="1900"/>
                        </a:spcAft>
                        <a:buNone/>
                      </a:pPr>
                      <a:r>
                        <a:rPr b="1" lang="en-GB" sz="1550">
                          <a:solidFill>
                            <a:srgbClr val="1C4587"/>
                          </a:solidFill>
                          <a:highlight>
                            <a:srgbClr val="F7F7F8"/>
                          </a:highlight>
                          <a:latin typeface="Roboto"/>
                          <a:ea typeface="Roboto"/>
                          <a:cs typeface="Roboto"/>
                          <a:sym typeface="Roboto"/>
                        </a:rPr>
                        <a:t>Example</a:t>
                      </a:r>
                      <a:endParaRPr b="1" sz="1550">
                        <a:solidFill>
                          <a:srgbClr val="1C4587"/>
                        </a:solidFill>
                        <a:highlight>
                          <a:srgbClr val="F7F7F8"/>
                        </a:highlight>
                        <a:latin typeface="Roboto"/>
                        <a:ea typeface="Roboto"/>
                        <a:cs typeface="Roboto"/>
                        <a:sym typeface="Roboto"/>
                      </a:endParaRPr>
                    </a:p>
                  </a:txBody>
                  <a:tcPr marT="91425" marB="91425" marR="91425" marL="91425" anchor="b">
                    <a:lnL cap="flat" cmpd="sng" w="6100">
                      <a:solidFill>
                        <a:srgbClr val="D9D9E3"/>
                      </a:solidFill>
                      <a:prstDash val="solid"/>
                      <a:round/>
                      <a:headEnd len="sm" w="sm" type="none"/>
                      <a:tailEnd len="sm" w="sm" type="none"/>
                    </a:lnL>
                    <a:lnR cap="flat" cmpd="sng" w="6100">
                      <a:solidFill>
                        <a:srgbClr val="D9D9E3"/>
                      </a:solidFill>
                      <a:prstDash val="solid"/>
                      <a:round/>
                      <a:headEnd len="sm" w="sm" type="none"/>
                      <a:tailEnd len="sm" w="sm" type="none"/>
                    </a:lnR>
                    <a:lnT cap="flat" cmpd="sng" w="6100">
                      <a:solidFill>
                        <a:srgbClr val="D9D9E3"/>
                      </a:solidFill>
                      <a:prstDash val="solid"/>
                      <a:round/>
                      <a:headEnd len="sm" w="sm" type="none"/>
                      <a:tailEnd len="sm" w="sm" type="none"/>
                    </a:lnT>
                    <a:lnB cap="flat" cmpd="sng" w="6100">
                      <a:solidFill>
                        <a:srgbClr val="D9D9E3"/>
                      </a:solidFill>
                      <a:prstDash val="solid"/>
                      <a:round/>
                      <a:headEnd len="sm" w="sm" type="none"/>
                      <a:tailEnd len="sm" w="sm" type="none"/>
                    </a:lnB>
                    <a:solidFill>
                      <a:srgbClr val="FAFBFC"/>
                    </a:solidFill>
                  </a:tcPr>
                </a:tc>
                <a:tc>
                  <a:txBody>
                    <a:bodyPr/>
                    <a:lstStyle/>
                    <a:p>
                      <a:pPr indent="0" lvl="0" marL="0" rtl="0" algn="ctr">
                        <a:lnSpc>
                          <a:spcPct val="171429"/>
                        </a:lnSpc>
                        <a:spcBef>
                          <a:spcPts val="1900"/>
                        </a:spcBef>
                        <a:spcAft>
                          <a:spcPts val="1900"/>
                        </a:spcAft>
                        <a:buNone/>
                      </a:pPr>
                      <a:r>
                        <a:rPr b="1" lang="en-GB" sz="1550">
                          <a:solidFill>
                            <a:srgbClr val="1C4587"/>
                          </a:solidFill>
                          <a:highlight>
                            <a:srgbClr val="F7F7F8"/>
                          </a:highlight>
                          <a:latin typeface="Roboto"/>
                          <a:ea typeface="Roboto"/>
                          <a:cs typeface="Roboto"/>
                          <a:sym typeface="Roboto"/>
                        </a:rPr>
                        <a:t>Common Attributes</a:t>
                      </a:r>
                      <a:endParaRPr b="1" sz="1550">
                        <a:solidFill>
                          <a:srgbClr val="1C4587"/>
                        </a:solidFill>
                        <a:highlight>
                          <a:srgbClr val="F7F7F8"/>
                        </a:highlight>
                        <a:latin typeface="Roboto"/>
                        <a:ea typeface="Roboto"/>
                        <a:cs typeface="Roboto"/>
                        <a:sym typeface="Roboto"/>
                      </a:endParaRPr>
                    </a:p>
                  </a:txBody>
                  <a:tcPr marT="91425" marB="91425" marR="91425" marL="91425" anchor="b">
                    <a:lnL cap="flat" cmpd="sng" w="6100">
                      <a:solidFill>
                        <a:srgbClr val="D9D9E3"/>
                      </a:solidFill>
                      <a:prstDash val="solid"/>
                      <a:round/>
                      <a:headEnd len="sm" w="sm" type="none"/>
                      <a:tailEnd len="sm" w="sm" type="none"/>
                    </a:lnL>
                    <a:lnR cap="flat" cmpd="sng" w="6100">
                      <a:solidFill>
                        <a:srgbClr val="D9D9E3"/>
                      </a:solidFill>
                      <a:prstDash val="solid"/>
                      <a:round/>
                      <a:headEnd len="sm" w="sm" type="none"/>
                      <a:tailEnd len="sm" w="sm" type="none"/>
                    </a:lnR>
                    <a:lnT cap="flat" cmpd="sng" w="6100">
                      <a:solidFill>
                        <a:srgbClr val="D9D9E3"/>
                      </a:solidFill>
                      <a:prstDash val="solid"/>
                      <a:round/>
                      <a:headEnd len="sm" w="sm" type="none"/>
                      <a:tailEnd len="sm" w="sm" type="none"/>
                    </a:lnT>
                    <a:lnB cap="flat" cmpd="sng" w="6100">
                      <a:solidFill>
                        <a:srgbClr val="D9D9E3"/>
                      </a:solidFill>
                      <a:prstDash val="solid"/>
                      <a:round/>
                      <a:headEnd len="sm" w="sm" type="none"/>
                      <a:tailEnd len="sm" w="sm" type="none"/>
                    </a:lnB>
                    <a:solidFill>
                      <a:srgbClr val="FAFBFC"/>
                    </a:solidFill>
                  </a:tcPr>
                </a:tc>
              </a:tr>
              <a:tr h="3856875">
                <a:tc>
                  <a:txBody>
                    <a:bodyPr/>
                    <a:lstStyle/>
                    <a:p>
                      <a:pPr indent="0" lvl="0" marL="0" rtl="0" algn="l">
                        <a:lnSpc>
                          <a:spcPct val="171429"/>
                        </a:lnSpc>
                        <a:spcBef>
                          <a:spcPts val="1900"/>
                        </a:spcBef>
                        <a:spcAft>
                          <a:spcPts val="1900"/>
                        </a:spcAft>
                        <a:buNone/>
                      </a:pPr>
                      <a:r>
                        <a:rPr b="1" lang="en-GB" sz="1550">
                          <a:solidFill>
                            <a:srgbClr val="1C4587"/>
                          </a:solidFill>
                          <a:highlight>
                            <a:srgbClr val="F7F7F8"/>
                          </a:highlight>
                          <a:latin typeface="Roboto"/>
                          <a:ea typeface="Roboto"/>
                          <a:cs typeface="Roboto"/>
                          <a:sym typeface="Roboto"/>
                        </a:rPr>
                        <a:t>Text Input (</a:t>
                      </a:r>
                      <a:r>
                        <a:rPr b="1" lang="en-GB" sz="1450">
                          <a:solidFill>
                            <a:srgbClr val="1C4587"/>
                          </a:solidFill>
                          <a:highlight>
                            <a:srgbClr val="F7F7F8"/>
                          </a:highlight>
                          <a:latin typeface="Courier New"/>
                          <a:ea typeface="Courier New"/>
                          <a:cs typeface="Courier New"/>
                          <a:sym typeface="Courier New"/>
                        </a:rPr>
                        <a:t>type="text"</a:t>
                      </a:r>
                      <a:r>
                        <a:rPr b="1" lang="en-GB" sz="1550">
                          <a:solidFill>
                            <a:srgbClr val="1C4587"/>
                          </a:solidFill>
                          <a:highlight>
                            <a:srgbClr val="F7F7F8"/>
                          </a:highlight>
                          <a:latin typeface="Roboto"/>
                          <a:ea typeface="Roboto"/>
                          <a:cs typeface="Roboto"/>
                          <a:sym typeface="Roboto"/>
                        </a:rPr>
                        <a:t>)</a:t>
                      </a:r>
                      <a:endParaRPr b="1" sz="1550">
                        <a:solidFill>
                          <a:srgbClr val="1C4587"/>
                        </a:solidFill>
                        <a:highlight>
                          <a:srgbClr val="F7F7F8"/>
                        </a:highlight>
                        <a:latin typeface="Roboto"/>
                        <a:ea typeface="Roboto"/>
                        <a:cs typeface="Roboto"/>
                        <a:sym typeface="Roboto"/>
                      </a:endParaRPr>
                    </a:p>
                  </a:txBody>
                  <a:tcPr marT="91425" marB="91425" marR="91425" marL="91425" anchor="ctr">
                    <a:lnL cap="flat" cmpd="sng" w="6100">
                      <a:solidFill>
                        <a:srgbClr val="D9D9E3"/>
                      </a:solidFill>
                      <a:prstDash val="solid"/>
                      <a:round/>
                      <a:headEnd len="sm" w="sm" type="none"/>
                      <a:tailEnd len="sm" w="sm" type="none"/>
                    </a:lnL>
                    <a:lnR cap="flat" cmpd="sng" w="6100">
                      <a:solidFill>
                        <a:srgbClr val="D9D9E3"/>
                      </a:solidFill>
                      <a:prstDash val="solid"/>
                      <a:round/>
                      <a:headEnd len="sm" w="sm" type="none"/>
                      <a:tailEnd len="sm" w="sm" type="none"/>
                    </a:lnR>
                    <a:lnT cap="flat" cmpd="sng" w="6100">
                      <a:solidFill>
                        <a:srgbClr val="D9D9E3"/>
                      </a:solidFill>
                      <a:prstDash val="solid"/>
                      <a:round/>
                      <a:headEnd len="sm" w="sm" type="none"/>
                      <a:tailEnd len="sm" w="sm" type="none"/>
                    </a:lnT>
                    <a:lnB cap="flat" cmpd="sng" w="6100">
                      <a:solidFill>
                        <a:srgbClr val="D9D9E3"/>
                      </a:solidFill>
                      <a:prstDash val="solid"/>
                      <a:round/>
                      <a:headEnd len="sm" w="sm" type="none"/>
                      <a:tailEnd len="sm" w="sm" type="none"/>
                    </a:lnB>
                    <a:solidFill>
                      <a:srgbClr val="FAFBFC"/>
                    </a:solidFill>
                  </a:tcPr>
                </a:tc>
                <a:tc>
                  <a:txBody>
                    <a:bodyPr/>
                    <a:lstStyle/>
                    <a:p>
                      <a:pPr indent="0" lvl="0" marL="0" rtl="0" algn="l">
                        <a:lnSpc>
                          <a:spcPct val="171429"/>
                        </a:lnSpc>
                        <a:spcBef>
                          <a:spcPts val="1900"/>
                        </a:spcBef>
                        <a:spcAft>
                          <a:spcPts val="1900"/>
                        </a:spcAft>
                        <a:buNone/>
                      </a:pPr>
                      <a:r>
                        <a:rPr b="1" lang="en-GB" sz="1550">
                          <a:solidFill>
                            <a:srgbClr val="1C4587"/>
                          </a:solidFill>
                          <a:highlight>
                            <a:srgbClr val="F7F7F8"/>
                          </a:highlight>
                          <a:latin typeface="Roboto"/>
                          <a:ea typeface="Roboto"/>
                          <a:cs typeface="Roboto"/>
                          <a:sym typeface="Roboto"/>
                        </a:rPr>
                        <a:t>Accepts single-line text input.</a:t>
                      </a:r>
                      <a:endParaRPr b="1" sz="1550">
                        <a:solidFill>
                          <a:srgbClr val="1C4587"/>
                        </a:solidFill>
                        <a:highlight>
                          <a:srgbClr val="F7F7F8"/>
                        </a:highlight>
                        <a:latin typeface="Roboto"/>
                        <a:ea typeface="Roboto"/>
                        <a:cs typeface="Roboto"/>
                        <a:sym typeface="Roboto"/>
                      </a:endParaRPr>
                    </a:p>
                  </a:txBody>
                  <a:tcPr marT="91425" marB="91425" marR="91425" marL="91425" anchor="ctr">
                    <a:lnL cap="flat" cmpd="sng" w="6100">
                      <a:solidFill>
                        <a:srgbClr val="D9D9E3"/>
                      </a:solidFill>
                      <a:prstDash val="solid"/>
                      <a:round/>
                      <a:headEnd len="sm" w="sm" type="none"/>
                      <a:tailEnd len="sm" w="sm" type="none"/>
                    </a:lnL>
                    <a:lnR cap="flat" cmpd="sng" w="6100">
                      <a:solidFill>
                        <a:srgbClr val="D9D9E3"/>
                      </a:solidFill>
                      <a:prstDash val="solid"/>
                      <a:round/>
                      <a:headEnd len="sm" w="sm" type="none"/>
                      <a:tailEnd len="sm" w="sm" type="none"/>
                    </a:lnR>
                    <a:lnT cap="flat" cmpd="sng" w="6100">
                      <a:solidFill>
                        <a:srgbClr val="D9D9E3"/>
                      </a:solidFill>
                      <a:prstDash val="solid"/>
                      <a:round/>
                      <a:headEnd len="sm" w="sm" type="none"/>
                      <a:tailEnd len="sm" w="sm" type="none"/>
                    </a:lnT>
                    <a:lnB cap="flat" cmpd="sng" w="6100">
                      <a:solidFill>
                        <a:srgbClr val="D9D9E3"/>
                      </a:solidFill>
                      <a:prstDash val="solid"/>
                      <a:round/>
                      <a:headEnd len="sm" w="sm" type="none"/>
                      <a:tailEnd len="sm" w="sm" type="none"/>
                    </a:lnB>
                    <a:solidFill>
                      <a:srgbClr val="FAFBFC"/>
                    </a:solidFill>
                  </a:tcPr>
                </a:tc>
                <a:tc>
                  <a:txBody>
                    <a:bodyPr/>
                    <a:lstStyle/>
                    <a:p>
                      <a:pPr indent="0" lvl="0" marL="0" rtl="0" algn="l">
                        <a:lnSpc>
                          <a:spcPct val="171429"/>
                        </a:lnSpc>
                        <a:spcBef>
                          <a:spcPts val="1900"/>
                        </a:spcBef>
                        <a:spcAft>
                          <a:spcPts val="1900"/>
                        </a:spcAft>
                        <a:buNone/>
                      </a:pPr>
                      <a:r>
                        <a:rPr b="1" lang="en-GB" sz="1450">
                          <a:solidFill>
                            <a:srgbClr val="1C4587"/>
                          </a:solidFill>
                          <a:highlight>
                            <a:srgbClr val="F7F7F8"/>
                          </a:highlight>
                          <a:latin typeface="Courier New"/>
                          <a:ea typeface="Courier New"/>
                          <a:cs typeface="Courier New"/>
                          <a:sym typeface="Courier New"/>
                        </a:rPr>
                        <a:t>&lt;input type="text" name="fieldname" value="default" maxlength="maxlength" required&gt;</a:t>
                      </a:r>
                      <a:endParaRPr b="1" sz="1450">
                        <a:solidFill>
                          <a:srgbClr val="1C4587"/>
                        </a:solidFill>
                        <a:highlight>
                          <a:srgbClr val="F7F7F8"/>
                        </a:highlight>
                        <a:latin typeface="Courier New"/>
                        <a:ea typeface="Courier New"/>
                        <a:cs typeface="Courier New"/>
                        <a:sym typeface="Courier New"/>
                      </a:endParaRPr>
                    </a:p>
                  </a:txBody>
                  <a:tcPr marT="91425" marB="91425" marR="91425" marL="91425" anchor="ctr">
                    <a:lnL cap="flat" cmpd="sng" w="6100">
                      <a:solidFill>
                        <a:srgbClr val="D9D9E3"/>
                      </a:solidFill>
                      <a:prstDash val="solid"/>
                      <a:round/>
                      <a:headEnd len="sm" w="sm" type="none"/>
                      <a:tailEnd len="sm" w="sm" type="none"/>
                    </a:lnL>
                    <a:lnR cap="flat" cmpd="sng" w="6100">
                      <a:solidFill>
                        <a:srgbClr val="D9D9E3"/>
                      </a:solidFill>
                      <a:prstDash val="solid"/>
                      <a:round/>
                      <a:headEnd len="sm" w="sm" type="none"/>
                      <a:tailEnd len="sm" w="sm" type="none"/>
                    </a:lnR>
                    <a:lnT cap="flat" cmpd="sng" w="6100">
                      <a:solidFill>
                        <a:srgbClr val="D9D9E3"/>
                      </a:solidFill>
                      <a:prstDash val="solid"/>
                      <a:round/>
                      <a:headEnd len="sm" w="sm" type="none"/>
                      <a:tailEnd len="sm" w="sm" type="none"/>
                    </a:lnT>
                    <a:lnB cap="flat" cmpd="sng" w="6100">
                      <a:solidFill>
                        <a:srgbClr val="D9D9E3"/>
                      </a:solidFill>
                      <a:prstDash val="solid"/>
                      <a:round/>
                      <a:headEnd len="sm" w="sm" type="none"/>
                      <a:tailEnd len="sm" w="sm" type="none"/>
                    </a:lnB>
                    <a:solidFill>
                      <a:srgbClr val="FAFBFC"/>
                    </a:solidFill>
                  </a:tcPr>
                </a:tc>
                <a:tc>
                  <a:txBody>
                    <a:bodyPr/>
                    <a:lstStyle/>
                    <a:p>
                      <a:pPr indent="0" lvl="0" marL="0" rtl="0" algn="l">
                        <a:lnSpc>
                          <a:spcPct val="171429"/>
                        </a:lnSpc>
                        <a:spcBef>
                          <a:spcPts val="1900"/>
                        </a:spcBef>
                        <a:spcAft>
                          <a:spcPts val="1900"/>
                        </a:spcAft>
                        <a:buNone/>
                      </a:pPr>
                      <a:r>
                        <a:rPr b="1" lang="en-GB" sz="1450">
                          <a:solidFill>
                            <a:srgbClr val="1C4587"/>
                          </a:solidFill>
                          <a:highlight>
                            <a:srgbClr val="F7F7F8"/>
                          </a:highlight>
                          <a:latin typeface="Courier New"/>
                          <a:ea typeface="Courier New"/>
                          <a:cs typeface="Courier New"/>
                          <a:sym typeface="Courier New"/>
                        </a:rPr>
                        <a:t>&lt;input type="text" name="username" maxlength="30" required&gt;</a:t>
                      </a:r>
                      <a:endParaRPr b="1" sz="1450">
                        <a:solidFill>
                          <a:srgbClr val="1C4587"/>
                        </a:solidFill>
                        <a:highlight>
                          <a:srgbClr val="F7F7F8"/>
                        </a:highlight>
                        <a:latin typeface="Courier New"/>
                        <a:ea typeface="Courier New"/>
                        <a:cs typeface="Courier New"/>
                        <a:sym typeface="Courier New"/>
                      </a:endParaRPr>
                    </a:p>
                  </a:txBody>
                  <a:tcPr marT="91425" marB="91425" marR="91425" marL="91425" anchor="ctr">
                    <a:lnL cap="flat" cmpd="sng" w="6100">
                      <a:solidFill>
                        <a:srgbClr val="D9D9E3"/>
                      </a:solidFill>
                      <a:prstDash val="solid"/>
                      <a:round/>
                      <a:headEnd len="sm" w="sm" type="none"/>
                      <a:tailEnd len="sm" w="sm" type="none"/>
                    </a:lnL>
                    <a:lnR cap="flat" cmpd="sng" w="6100">
                      <a:solidFill>
                        <a:srgbClr val="D9D9E3"/>
                      </a:solidFill>
                      <a:prstDash val="solid"/>
                      <a:round/>
                      <a:headEnd len="sm" w="sm" type="none"/>
                      <a:tailEnd len="sm" w="sm" type="none"/>
                    </a:lnR>
                    <a:lnT cap="flat" cmpd="sng" w="6100">
                      <a:solidFill>
                        <a:srgbClr val="D9D9E3"/>
                      </a:solidFill>
                      <a:prstDash val="solid"/>
                      <a:round/>
                      <a:headEnd len="sm" w="sm" type="none"/>
                      <a:tailEnd len="sm" w="sm" type="none"/>
                    </a:lnT>
                    <a:lnB cap="flat" cmpd="sng" w="6100">
                      <a:solidFill>
                        <a:srgbClr val="D9D9E3"/>
                      </a:solidFill>
                      <a:prstDash val="solid"/>
                      <a:round/>
                      <a:headEnd len="sm" w="sm" type="none"/>
                      <a:tailEnd len="sm" w="sm" type="none"/>
                    </a:lnB>
                    <a:solidFill>
                      <a:srgbClr val="FAFBFC"/>
                    </a:solidFill>
                  </a:tcPr>
                </a:tc>
                <a:tc>
                  <a:txBody>
                    <a:bodyPr/>
                    <a:lstStyle/>
                    <a:p>
                      <a:pPr indent="0" lvl="0" marL="0" rtl="0" algn="l">
                        <a:lnSpc>
                          <a:spcPct val="171429"/>
                        </a:lnSpc>
                        <a:spcBef>
                          <a:spcPts val="1900"/>
                        </a:spcBef>
                        <a:spcAft>
                          <a:spcPts val="1900"/>
                        </a:spcAft>
                        <a:buNone/>
                      </a:pPr>
                      <a:r>
                        <a:rPr b="1" lang="en-GB" sz="1450">
                          <a:solidFill>
                            <a:srgbClr val="1C4587"/>
                          </a:solidFill>
                          <a:highlight>
                            <a:srgbClr val="F7F7F8"/>
                          </a:highlight>
                          <a:latin typeface="Courier New"/>
                          <a:ea typeface="Courier New"/>
                          <a:cs typeface="Courier New"/>
                          <a:sym typeface="Courier New"/>
                        </a:rPr>
                        <a:t>name</a:t>
                      </a:r>
                      <a:r>
                        <a:rPr b="1" lang="en-GB" sz="1550">
                          <a:solidFill>
                            <a:srgbClr val="1C4587"/>
                          </a:solidFill>
                          <a:highlight>
                            <a:srgbClr val="F7F7F8"/>
                          </a:highlight>
                          <a:latin typeface="Roboto"/>
                          <a:ea typeface="Roboto"/>
                          <a:cs typeface="Roboto"/>
                          <a:sym typeface="Roboto"/>
                        </a:rPr>
                        <a:t>, </a:t>
                      </a:r>
                      <a:r>
                        <a:rPr b="1" lang="en-GB" sz="1450">
                          <a:solidFill>
                            <a:srgbClr val="1C4587"/>
                          </a:solidFill>
                          <a:highlight>
                            <a:srgbClr val="F7F7F8"/>
                          </a:highlight>
                          <a:latin typeface="Courier New"/>
                          <a:ea typeface="Courier New"/>
                          <a:cs typeface="Courier New"/>
                          <a:sym typeface="Courier New"/>
                        </a:rPr>
                        <a:t>value</a:t>
                      </a:r>
                      <a:r>
                        <a:rPr b="1" lang="en-GB" sz="1550">
                          <a:solidFill>
                            <a:srgbClr val="1C4587"/>
                          </a:solidFill>
                          <a:highlight>
                            <a:srgbClr val="F7F7F8"/>
                          </a:highlight>
                          <a:latin typeface="Roboto"/>
                          <a:ea typeface="Roboto"/>
                          <a:cs typeface="Roboto"/>
                          <a:sym typeface="Roboto"/>
                        </a:rPr>
                        <a:t>, </a:t>
                      </a:r>
                      <a:r>
                        <a:rPr b="1" lang="en-GB" sz="1450">
                          <a:solidFill>
                            <a:srgbClr val="1C4587"/>
                          </a:solidFill>
                          <a:highlight>
                            <a:srgbClr val="F7F7F8"/>
                          </a:highlight>
                          <a:latin typeface="Courier New"/>
                          <a:ea typeface="Courier New"/>
                          <a:cs typeface="Courier New"/>
                          <a:sym typeface="Courier New"/>
                        </a:rPr>
                        <a:t>maxlength</a:t>
                      </a:r>
                      <a:r>
                        <a:rPr b="1" lang="en-GB" sz="1550">
                          <a:solidFill>
                            <a:srgbClr val="1C4587"/>
                          </a:solidFill>
                          <a:highlight>
                            <a:srgbClr val="F7F7F8"/>
                          </a:highlight>
                          <a:latin typeface="Roboto"/>
                          <a:ea typeface="Roboto"/>
                          <a:cs typeface="Roboto"/>
                          <a:sym typeface="Roboto"/>
                        </a:rPr>
                        <a:t>, </a:t>
                      </a:r>
                      <a:r>
                        <a:rPr b="1" lang="en-GB" sz="1450">
                          <a:solidFill>
                            <a:srgbClr val="1C4587"/>
                          </a:solidFill>
                          <a:highlight>
                            <a:srgbClr val="F7F7F8"/>
                          </a:highlight>
                          <a:latin typeface="Courier New"/>
                          <a:ea typeface="Courier New"/>
                          <a:cs typeface="Courier New"/>
                          <a:sym typeface="Courier New"/>
                        </a:rPr>
                        <a:t>required</a:t>
                      </a:r>
                      <a:r>
                        <a:rPr b="1" lang="en-GB" sz="1550">
                          <a:solidFill>
                            <a:srgbClr val="1C4587"/>
                          </a:solidFill>
                          <a:highlight>
                            <a:srgbClr val="F7F7F8"/>
                          </a:highlight>
                          <a:latin typeface="Roboto"/>
                          <a:ea typeface="Roboto"/>
                          <a:cs typeface="Roboto"/>
                          <a:sym typeface="Roboto"/>
                        </a:rPr>
                        <a:t>, </a:t>
                      </a:r>
                      <a:r>
                        <a:rPr b="1" lang="en-GB" sz="1450">
                          <a:solidFill>
                            <a:srgbClr val="1C4587"/>
                          </a:solidFill>
                          <a:highlight>
                            <a:srgbClr val="F7F7F8"/>
                          </a:highlight>
                          <a:latin typeface="Courier New"/>
                          <a:ea typeface="Courier New"/>
                          <a:cs typeface="Courier New"/>
                          <a:sym typeface="Courier New"/>
                        </a:rPr>
                        <a:t>placeholder</a:t>
                      </a:r>
                      <a:r>
                        <a:rPr b="1" lang="en-GB" sz="1550">
                          <a:solidFill>
                            <a:srgbClr val="1C4587"/>
                          </a:solidFill>
                          <a:highlight>
                            <a:srgbClr val="F7F7F8"/>
                          </a:highlight>
                          <a:latin typeface="Roboto"/>
                          <a:ea typeface="Roboto"/>
                          <a:cs typeface="Roboto"/>
                          <a:sym typeface="Roboto"/>
                        </a:rPr>
                        <a:t>, </a:t>
                      </a:r>
                      <a:r>
                        <a:rPr b="1" lang="en-GB" sz="1450">
                          <a:solidFill>
                            <a:srgbClr val="1C4587"/>
                          </a:solidFill>
                          <a:highlight>
                            <a:srgbClr val="F7F7F8"/>
                          </a:highlight>
                          <a:latin typeface="Courier New"/>
                          <a:ea typeface="Courier New"/>
                          <a:cs typeface="Courier New"/>
                          <a:sym typeface="Courier New"/>
                        </a:rPr>
                        <a:t>disabled</a:t>
                      </a:r>
                      <a:r>
                        <a:rPr b="1" lang="en-GB" sz="1550">
                          <a:solidFill>
                            <a:srgbClr val="1C4587"/>
                          </a:solidFill>
                          <a:highlight>
                            <a:srgbClr val="F7F7F8"/>
                          </a:highlight>
                          <a:latin typeface="Roboto"/>
                          <a:ea typeface="Roboto"/>
                          <a:cs typeface="Roboto"/>
                          <a:sym typeface="Roboto"/>
                        </a:rPr>
                        <a:t>, </a:t>
                      </a:r>
                      <a:r>
                        <a:rPr b="1" lang="en-GB" sz="1450">
                          <a:solidFill>
                            <a:srgbClr val="1C4587"/>
                          </a:solidFill>
                          <a:highlight>
                            <a:srgbClr val="F7F7F8"/>
                          </a:highlight>
                          <a:latin typeface="Courier New"/>
                          <a:ea typeface="Courier New"/>
                          <a:cs typeface="Courier New"/>
                          <a:sym typeface="Courier New"/>
                        </a:rPr>
                        <a:t>readonly</a:t>
                      </a:r>
                      <a:r>
                        <a:rPr b="1" lang="en-GB" sz="1550">
                          <a:solidFill>
                            <a:srgbClr val="1C4587"/>
                          </a:solidFill>
                          <a:highlight>
                            <a:srgbClr val="F7F7F8"/>
                          </a:highlight>
                          <a:latin typeface="Roboto"/>
                          <a:ea typeface="Roboto"/>
                          <a:cs typeface="Roboto"/>
                          <a:sym typeface="Roboto"/>
                        </a:rPr>
                        <a:t>, </a:t>
                      </a:r>
                      <a:r>
                        <a:rPr b="1" lang="en-GB" sz="1450">
                          <a:solidFill>
                            <a:srgbClr val="1C4587"/>
                          </a:solidFill>
                          <a:highlight>
                            <a:srgbClr val="F7F7F8"/>
                          </a:highlight>
                          <a:latin typeface="Courier New"/>
                          <a:ea typeface="Courier New"/>
                          <a:cs typeface="Courier New"/>
                          <a:sym typeface="Courier New"/>
                        </a:rPr>
                        <a:t>autocomplete</a:t>
                      </a:r>
                      <a:endParaRPr b="1" sz="1450">
                        <a:solidFill>
                          <a:srgbClr val="1C4587"/>
                        </a:solidFill>
                        <a:highlight>
                          <a:srgbClr val="F7F7F8"/>
                        </a:highlight>
                        <a:latin typeface="Courier New"/>
                        <a:ea typeface="Courier New"/>
                        <a:cs typeface="Courier New"/>
                        <a:sym typeface="Courier New"/>
                      </a:endParaRPr>
                    </a:p>
                  </a:txBody>
                  <a:tcPr marT="91425" marB="91425" marR="91425" marL="91425" anchor="ctr">
                    <a:lnL cap="flat" cmpd="sng" w="6100">
                      <a:solidFill>
                        <a:srgbClr val="D9D9E3"/>
                      </a:solidFill>
                      <a:prstDash val="solid"/>
                      <a:round/>
                      <a:headEnd len="sm" w="sm" type="none"/>
                      <a:tailEnd len="sm" w="sm" type="none"/>
                    </a:lnL>
                    <a:lnR cap="flat" cmpd="sng" w="6100">
                      <a:solidFill>
                        <a:srgbClr val="D9D9E3"/>
                      </a:solidFill>
                      <a:prstDash val="solid"/>
                      <a:round/>
                      <a:headEnd len="sm" w="sm" type="none"/>
                      <a:tailEnd len="sm" w="sm" type="none"/>
                    </a:lnR>
                    <a:lnT cap="flat" cmpd="sng" w="6100">
                      <a:solidFill>
                        <a:srgbClr val="D9D9E3"/>
                      </a:solidFill>
                      <a:prstDash val="solid"/>
                      <a:round/>
                      <a:headEnd len="sm" w="sm" type="none"/>
                      <a:tailEnd len="sm" w="sm" type="none"/>
                    </a:lnT>
                    <a:lnB cap="flat" cmpd="sng" w="6100">
                      <a:solidFill>
                        <a:srgbClr val="D9D9E3"/>
                      </a:solidFill>
                      <a:prstDash val="solid"/>
                      <a:round/>
                      <a:headEnd len="sm" w="sm" type="none"/>
                      <a:tailEnd len="sm" w="sm" type="none"/>
                    </a:lnB>
                    <a:solidFill>
                      <a:srgbClr val="FAFBFC"/>
                    </a:solidFill>
                  </a:tcPr>
                </a:tc>
              </a:tr>
              <a:tr h="3856875">
                <a:tc>
                  <a:txBody>
                    <a:bodyPr/>
                    <a:lstStyle/>
                    <a:p>
                      <a:pPr indent="0" lvl="0" marL="0" rtl="0" algn="l">
                        <a:lnSpc>
                          <a:spcPct val="171429"/>
                        </a:lnSpc>
                        <a:spcBef>
                          <a:spcPts val="1900"/>
                        </a:spcBef>
                        <a:spcAft>
                          <a:spcPts val="1900"/>
                        </a:spcAft>
                        <a:buNone/>
                      </a:pPr>
                      <a:r>
                        <a:rPr b="1" lang="en-GB" sz="1550">
                          <a:solidFill>
                            <a:srgbClr val="1C4587"/>
                          </a:solidFill>
                          <a:highlight>
                            <a:srgbClr val="F7F7F8"/>
                          </a:highlight>
                          <a:latin typeface="Roboto"/>
                          <a:ea typeface="Roboto"/>
                          <a:cs typeface="Roboto"/>
                          <a:sym typeface="Roboto"/>
                        </a:rPr>
                        <a:t>Password Input (</a:t>
                      </a:r>
                      <a:r>
                        <a:rPr b="1" lang="en-GB" sz="1450">
                          <a:solidFill>
                            <a:srgbClr val="1C4587"/>
                          </a:solidFill>
                          <a:highlight>
                            <a:srgbClr val="F7F7F8"/>
                          </a:highlight>
                          <a:latin typeface="Courier New"/>
                          <a:ea typeface="Courier New"/>
                          <a:cs typeface="Courier New"/>
                          <a:sym typeface="Courier New"/>
                        </a:rPr>
                        <a:t>type="password"</a:t>
                      </a:r>
                      <a:r>
                        <a:rPr b="1" lang="en-GB" sz="1550">
                          <a:solidFill>
                            <a:srgbClr val="1C4587"/>
                          </a:solidFill>
                          <a:highlight>
                            <a:srgbClr val="F7F7F8"/>
                          </a:highlight>
                          <a:latin typeface="Roboto"/>
                          <a:ea typeface="Roboto"/>
                          <a:cs typeface="Roboto"/>
                          <a:sym typeface="Roboto"/>
                        </a:rPr>
                        <a:t>)</a:t>
                      </a:r>
                      <a:endParaRPr b="1" sz="1550">
                        <a:solidFill>
                          <a:srgbClr val="1C4587"/>
                        </a:solidFill>
                        <a:highlight>
                          <a:srgbClr val="F7F7F8"/>
                        </a:highlight>
                        <a:latin typeface="Roboto"/>
                        <a:ea typeface="Roboto"/>
                        <a:cs typeface="Roboto"/>
                        <a:sym typeface="Roboto"/>
                      </a:endParaRPr>
                    </a:p>
                  </a:txBody>
                  <a:tcPr marT="91425" marB="91425" marR="91425" marL="91425" anchor="ctr">
                    <a:lnL cap="flat" cmpd="sng" w="6100">
                      <a:solidFill>
                        <a:srgbClr val="D9D9E3"/>
                      </a:solidFill>
                      <a:prstDash val="solid"/>
                      <a:round/>
                      <a:headEnd len="sm" w="sm" type="none"/>
                      <a:tailEnd len="sm" w="sm" type="none"/>
                    </a:lnL>
                    <a:lnR cap="flat" cmpd="sng" w="6100">
                      <a:solidFill>
                        <a:srgbClr val="D9D9E3"/>
                      </a:solidFill>
                      <a:prstDash val="solid"/>
                      <a:round/>
                      <a:headEnd len="sm" w="sm" type="none"/>
                      <a:tailEnd len="sm" w="sm" type="none"/>
                    </a:lnR>
                    <a:lnT cap="flat" cmpd="sng" w="6100">
                      <a:solidFill>
                        <a:srgbClr val="D9D9E3"/>
                      </a:solidFill>
                      <a:prstDash val="solid"/>
                      <a:round/>
                      <a:headEnd len="sm" w="sm" type="none"/>
                      <a:tailEnd len="sm" w="sm" type="none"/>
                    </a:lnT>
                    <a:lnB cap="flat" cmpd="sng" w="6100">
                      <a:solidFill>
                        <a:srgbClr val="D9D9E3"/>
                      </a:solidFill>
                      <a:prstDash val="solid"/>
                      <a:round/>
                      <a:headEnd len="sm" w="sm" type="none"/>
                      <a:tailEnd len="sm" w="sm" type="none"/>
                    </a:lnB>
                    <a:solidFill>
                      <a:srgbClr val="FAFBFC"/>
                    </a:solidFill>
                  </a:tcPr>
                </a:tc>
                <a:tc>
                  <a:txBody>
                    <a:bodyPr/>
                    <a:lstStyle/>
                    <a:p>
                      <a:pPr indent="0" lvl="0" marL="0" rtl="0" algn="l">
                        <a:lnSpc>
                          <a:spcPct val="171429"/>
                        </a:lnSpc>
                        <a:spcBef>
                          <a:spcPts val="1900"/>
                        </a:spcBef>
                        <a:spcAft>
                          <a:spcPts val="1900"/>
                        </a:spcAft>
                        <a:buNone/>
                      </a:pPr>
                      <a:r>
                        <a:rPr b="1" lang="en-GB" sz="1550">
                          <a:solidFill>
                            <a:srgbClr val="1C4587"/>
                          </a:solidFill>
                          <a:highlight>
                            <a:srgbClr val="F7F7F8"/>
                          </a:highlight>
                          <a:latin typeface="Roboto"/>
                          <a:ea typeface="Roboto"/>
                          <a:cs typeface="Roboto"/>
                          <a:sym typeface="Roboto"/>
                        </a:rPr>
                        <a:t>Accepts a masked text input for passwords.</a:t>
                      </a:r>
                      <a:endParaRPr b="1" sz="1550">
                        <a:solidFill>
                          <a:srgbClr val="1C4587"/>
                        </a:solidFill>
                        <a:highlight>
                          <a:srgbClr val="F7F7F8"/>
                        </a:highlight>
                        <a:latin typeface="Roboto"/>
                        <a:ea typeface="Roboto"/>
                        <a:cs typeface="Roboto"/>
                        <a:sym typeface="Roboto"/>
                      </a:endParaRPr>
                    </a:p>
                  </a:txBody>
                  <a:tcPr marT="91425" marB="91425" marR="91425" marL="91425" anchor="ctr">
                    <a:lnL cap="flat" cmpd="sng" w="6100">
                      <a:solidFill>
                        <a:srgbClr val="D9D9E3"/>
                      </a:solidFill>
                      <a:prstDash val="solid"/>
                      <a:round/>
                      <a:headEnd len="sm" w="sm" type="none"/>
                      <a:tailEnd len="sm" w="sm" type="none"/>
                    </a:lnL>
                    <a:lnR cap="flat" cmpd="sng" w="6100">
                      <a:solidFill>
                        <a:srgbClr val="D9D9E3"/>
                      </a:solidFill>
                      <a:prstDash val="solid"/>
                      <a:round/>
                      <a:headEnd len="sm" w="sm" type="none"/>
                      <a:tailEnd len="sm" w="sm" type="none"/>
                    </a:lnR>
                    <a:lnT cap="flat" cmpd="sng" w="6100">
                      <a:solidFill>
                        <a:srgbClr val="D9D9E3"/>
                      </a:solidFill>
                      <a:prstDash val="solid"/>
                      <a:round/>
                      <a:headEnd len="sm" w="sm" type="none"/>
                      <a:tailEnd len="sm" w="sm" type="none"/>
                    </a:lnT>
                    <a:lnB cap="flat" cmpd="sng" w="6100">
                      <a:solidFill>
                        <a:srgbClr val="D9D9E3"/>
                      </a:solidFill>
                      <a:prstDash val="solid"/>
                      <a:round/>
                      <a:headEnd len="sm" w="sm" type="none"/>
                      <a:tailEnd len="sm" w="sm" type="none"/>
                    </a:lnB>
                    <a:solidFill>
                      <a:srgbClr val="FAFBFC"/>
                    </a:solidFill>
                  </a:tcPr>
                </a:tc>
                <a:tc>
                  <a:txBody>
                    <a:bodyPr/>
                    <a:lstStyle/>
                    <a:p>
                      <a:pPr indent="0" lvl="0" marL="0" rtl="0" algn="l">
                        <a:lnSpc>
                          <a:spcPct val="171429"/>
                        </a:lnSpc>
                        <a:spcBef>
                          <a:spcPts val="1900"/>
                        </a:spcBef>
                        <a:spcAft>
                          <a:spcPts val="1900"/>
                        </a:spcAft>
                        <a:buNone/>
                      </a:pPr>
                      <a:r>
                        <a:rPr b="1" lang="en-GB" sz="1450">
                          <a:solidFill>
                            <a:srgbClr val="1C4587"/>
                          </a:solidFill>
                          <a:highlight>
                            <a:srgbClr val="F7F7F8"/>
                          </a:highlight>
                          <a:latin typeface="Courier New"/>
                          <a:ea typeface="Courier New"/>
                          <a:cs typeface="Courier New"/>
                          <a:sym typeface="Courier New"/>
                        </a:rPr>
                        <a:t>&lt;input type="password" name="password" maxlength="maxlength" required&gt;</a:t>
                      </a:r>
                      <a:endParaRPr b="1" sz="1450">
                        <a:solidFill>
                          <a:srgbClr val="1C4587"/>
                        </a:solidFill>
                        <a:highlight>
                          <a:srgbClr val="F7F7F8"/>
                        </a:highlight>
                        <a:latin typeface="Courier New"/>
                        <a:ea typeface="Courier New"/>
                        <a:cs typeface="Courier New"/>
                        <a:sym typeface="Courier New"/>
                      </a:endParaRPr>
                    </a:p>
                  </a:txBody>
                  <a:tcPr marT="91425" marB="91425" marR="91425" marL="91425" anchor="ctr">
                    <a:lnL cap="flat" cmpd="sng" w="6100">
                      <a:solidFill>
                        <a:srgbClr val="D9D9E3"/>
                      </a:solidFill>
                      <a:prstDash val="solid"/>
                      <a:round/>
                      <a:headEnd len="sm" w="sm" type="none"/>
                      <a:tailEnd len="sm" w="sm" type="none"/>
                    </a:lnL>
                    <a:lnR cap="flat" cmpd="sng" w="6100">
                      <a:solidFill>
                        <a:srgbClr val="D9D9E3"/>
                      </a:solidFill>
                      <a:prstDash val="solid"/>
                      <a:round/>
                      <a:headEnd len="sm" w="sm" type="none"/>
                      <a:tailEnd len="sm" w="sm" type="none"/>
                    </a:lnR>
                    <a:lnT cap="flat" cmpd="sng" w="6100">
                      <a:solidFill>
                        <a:srgbClr val="D9D9E3"/>
                      </a:solidFill>
                      <a:prstDash val="solid"/>
                      <a:round/>
                      <a:headEnd len="sm" w="sm" type="none"/>
                      <a:tailEnd len="sm" w="sm" type="none"/>
                    </a:lnT>
                    <a:lnB cap="flat" cmpd="sng" w="6100">
                      <a:solidFill>
                        <a:srgbClr val="D9D9E3"/>
                      </a:solidFill>
                      <a:prstDash val="solid"/>
                      <a:round/>
                      <a:headEnd len="sm" w="sm" type="none"/>
                      <a:tailEnd len="sm" w="sm" type="none"/>
                    </a:lnB>
                    <a:solidFill>
                      <a:srgbClr val="FAFBFC"/>
                    </a:solidFill>
                  </a:tcPr>
                </a:tc>
                <a:tc>
                  <a:txBody>
                    <a:bodyPr/>
                    <a:lstStyle/>
                    <a:p>
                      <a:pPr indent="0" lvl="0" marL="0" rtl="0" algn="l">
                        <a:lnSpc>
                          <a:spcPct val="171429"/>
                        </a:lnSpc>
                        <a:spcBef>
                          <a:spcPts val="1900"/>
                        </a:spcBef>
                        <a:spcAft>
                          <a:spcPts val="1900"/>
                        </a:spcAft>
                        <a:buNone/>
                      </a:pPr>
                      <a:r>
                        <a:rPr b="1" lang="en-GB" sz="1450">
                          <a:solidFill>
                            <a:srgbClr val="1C4587"/>
                          </a:solidFill>
                          <a:highlight>
                            <a:srgbClr val="F7F7F8"/>
                          </a:highlight>
                          <a:latin typeface="Courier New"/>
                          <a:ea typeface="Courier New"/>
                          <a:cs typeface="Courier New"/>
                          <a:sym typeface="Courier New"/>
                        </a:rPr>
                        <a:t>&lt;input type="password" name="password" maxlength="20" required&gt;</a:t>
                      </a:r>
                      <a:endParaRPr b="1" sz="1450">
                        <a:solidFill>
                          <a:srgbClr val="1C4587"/>
                        </a:solidFill>
                        <a:highlight>
                          <a:srgbClr val="F7F7F8"/>
                        </a:highlight>
                        <a:latin typeface="Courier New"/>
                        <a:ea typeface="Courier New"/>
                        <a:cs typeface="Courier New"/>
                        <a:sym typeface="Courier New"/>
                      </a:endParaRPr>
                    </a:p>
                  </a:txBody>
                  <a:tcPr marT="91425" marB="91425" marR="91425" marL="91425" anchor="ctr">
                    <a:lnL cap="flat" cmpd="sng" w="6100">
                      <a:solidFill>
                        <a:srgbClr val="D9D9E3"/>
                      </a:solidFill>
                      <a:prstDash val="solid"/>
                      <a:round/>
                      <a:headEnd len="sm" w="sm" type="none"/>
                      <a:tailEnd len="sm" w="sm" type="none"/>
                    </a:lnL>
                    <a:lnR cap="flat" cmpd="sng" w="6100">
                      <a:solidFill>
                        <a:srgbClr val="D9D9E3"/>
                      </a:solidFill>
                      <a:prstDash val="solid"/>
                      <a:round/>
                      <a:headEnd len="sm" w="sm" type="none"/>
                      <a:tailEnd len="sm" w="sm" type="none"/>
                    </a:lnR>
                    <a:lnT cap="flat" cmpd="sng" w="6100">
                      <a:solidFill>
                        <a:srgbClr val="D9D9E3"/>
                      </a:solidFill>
                      <a:prstDash val="solid"/>
                      <a:round/>
                      <a:headEnd len="sm" w="sm" type="none"/>
                      <a:tailEnd len="sm" w="sm" type="none"/>
                    </a:lnT>
                    <a:lnB cap="flat" cmpd="sng" w="6100">
                      <a:solidFill>
                        <a:srgbClr val="D9D9E3"/>
                      </a:solidFill>
                      <a:prstDash val="solid"/>
                      <a:round/>
                      <a:headEnd len="sm" w="sm" type="none"/>
                      <a:tailEnd len="sm" w="sm" type="none"/>
                    </a:lnB>
                    <a:solidFill>
                      <a:srgbClr val="FAFBFC"/>
                    </a:solidFill>
                  </a:tcPr>
                </a:tc>
                <a:tc>
                  <a:txBody>
                    <a:bodyPr/>
                    <a:lstStyle/>
                    <a:p>
                      <a:pPr indent="0" lvl="0" marL="0" rtl="0" algn="l">
                        <a:lnSpc>
                          <a:spcPct val="171429"/>
                        </a:lnSpc>
                        <a:spcBef>
                          <a:spcPts val="1900"/>
                        </a:spcBef>
                        <a:spcAft>
                          <a:spcPts val="1900"/>
                        </a:spcAft>
                        <a:buNone/>
                      </a:pPr>
                      <a:r>
                        <a:rPr b="1" lang="en-GB" sz="1450">
                          <a:solidFill>
                            <a:srgbClr val="1C4587"/>
                          </a:solidFill>
                          <a:highlight>
                            <a:srgbClr val="F7F7F8"/>
                          </a:highlight>
                          <a:latin typeface="Courier New"/>
                          <a:ea typeface="Courier New"/>
                          <a:cs typeface="Courier New"/>
                          <a:sym typeface="Courier New"/>
                        </a:rPr>
                        <a:t>name</a:t>
                      </a:r>
                      <a:r>
                        <a:rPr b="1" lang="en-GB" sz="1550">
                          <a:solidFill>
                            <a:srgbClr val="1C4587"/>
                          </a:solidFill>
                          <a:highlight>
                            <a:srgbClr val="F7F7F8"/>
                          </a:highlight>
                          <a:latin typeface="Roboto"/>
                          <a:ea typeface="Roboto"/>
                          <a:cs typeface="Roboto"/>
                          <a:sym typeface="Roboto"/>
                        </a:rPr>
                        <a:t>, </a:t>
                      </a:r>
                      <a:r>
                        <a:rPr b="1" lang="en-GB" sz="1450">
                          <a:solidFill>
                            <a:srgbClr val="1C4587"/>
                          </a:solidFill>
                          <a:highlight>
                            <a:srgbClr val="F7F7F8"/>
                          </a:highlight>
                          <a:latin typeface="Courier New"/>
                          <a:ea typeface="Courier New"/>
                          <a:cs typeface="Courier New"/>
                          <a:sym typeface="Courier New"/>
                        </a:rPr>
                        <a:t>maxlength</a:t>
                      </a:r>
                      <a:r>
                        <a:rPr b="1" lang="en-GB" sz="1550">
                          <a:solidFill>
                            <a:srgbClr val="1C4587"/>
                          </a:solidFill>
                          <a:highlight>
                            <a:srgbClr val="F7F7F8"/>
                          </a:highlight>
                          <a:latin typeface="Roboto"/>
                          <a:ea typeface="Roboto"/>
                          <a:cs typeface="Roboto"/>
                          <a:sym typeface="Roboto"/>
                        </a:rPr>
                        <a:t>, </a:t>
                      </a:r>
                      <a:r>
                        <a:rPr b="1" lang="en-GB" sz="1450">
                          <a:solidFill>
                            <a:srgbClr val="1C4587"/>
                          </a:solidFill>
                          <a:highlight>
                            <a:srgbClr val="F7F7F8"/>
                          </a:highlight>
                          <a:latin typeface="Courier New"/>
                          <a:ea typeface="Courier New"/>
                          <a:cs typeface="Courier New"/>
                          <a:sym typeface="Courier New"/>
                        </a:rPr>
                        <a:t>required</a:t>
                      </a:r>
                      <a:r>
                        <a:rPr b="1" lang="en-GB" sz="1550">
                          <a:solidFill>
                            <a:srgbClr val="1C4587"/>
                          </a:solidFill>
                          <a:highlight>
                            <a:srgbClr val="F7F7F8"/>
                          </a:highlight>
                          <a:latin typeface="Roboto"/>
                          <a:ea typeface="Roboto"/>
                          <a:cs typeface="Roboto"/>
                          <a:sym typeface="Roboto"/>
                        </a:rPr>
                        <a:t>, </a:t>
                      </a:r>
                      <a:r>
                        <a:rPr b="1" lang="en-GB" sz="1450">
                          <a:solidFill>
                            <a:srgbClr val="1C4587"/>
                          </a:solidFill>
                          <a:highlight>
                            <a:srgbClr val="F7F7F8"/>
                          </a:highlight>
                          <a:latin typeface="Courier New"/>
                          <a:ea typeface="Courier New"/>
                          <a:cs typeface="Courier New"/>
                          <a:sym typeface="Courier New"/>
                        </a:rPr>
                        <a:t>placeholder</a:t>
                      </a:r>
                      <a:r>
                        <a:rPr b="1" lang="en-GB" sz="1550">
                          <a:solidFill>
                            <a:srgbClr val="1C4587"/>
                          </a:solidFill>
                          <a:highlight>
                            <a:srgbClr val="F7F7F8"/>
                          </a:highlight>
                          <a:latin typeface="Roboto"/>
                          <a:ea typeface="Roboto"/>
                          <a:cs typeface="Roboto"/>
                          <a:sym typeface="Roboto"/>
                        </a:rPr>
                        <a:t>, </a:t>
                      </a:r>
                      <a:r>
                        <a:rPr b="1" lang="en-GB" sz="1450">
                          <a:solidFill>
                            <a:srgbClr val="1C4587"/>
                          </a:solidFill>
                          <a:highlight>
                            <a:srgbClr val="F7F7F8"/>
                          </a:highlight>
                          <a:latin typeface="Courier New"/>
                          <a:ea typeface="Courier New"/>
                          <a:cs typeface="Courier New"/>
                          <a:sym typeface="Courier New"/>
                        </a:rPr>
                        <a:t>disabled</a:t>
                      </a:r>
                      <a:r>
                        <a:rPr b="1" lang="en-GB" sz="1550">
                          <a:solidFill>
                            <a:srgbClr val="1C4587"/>
                          </a:solidFill>
                          <a:highlight>
                            <a:srgbClr val="F7F7F8"/>
                          </a:highlight>
                          <a:latin typeface="Roboto"/>
                          <a:ea typeface="Roboto"/>
                          <a:cs typeface="Roboto"/>
                          <a:sym typeface="Roboto"/>
                        </a:rPr>
                        <a:t>, </a:t>
                      </a:r>
                      <a:r>
                        <a:rPr b="1" lang="en-GB" sz="1450">
                          <a:solidFill>
                            <a:srgbClr val="1C4587"/>
                          </a:solidFill>
                          <a:highlight>
                            <a:srgbClr val="F7F7F8"/>
                          </a:highlight>
                          <a:latin typeface="Courier New"/>
                          <a:ea typeface="Courier New"/>
                          <a:cs typeface="Courier New"/>
                          <a:sym typeface="Courier New"/>
                        </a:rPr>
                        <a:t>readonly</a:t>
                      </a:r>
                      <a:r>
                        <a:rPr b="1" lang="en-GB" sz="1550">
                          <a:solidFill>
                            <a:srgbClr val="1C4587"/>
                          </a:solidFill>
                          <a:highlight>
                            <a:srgbClr val="F7F7F8"/>
                          </a:highlight>
                          <a:latin typeface="Roboto"/>
                          <a:ea typeface="Roboto"/>
                          <a:cs typeface="Roboto"/>
                          <a:sym typeface="Roboto"/>
                        </a:rPr>
                        <a:t>, </a:t>
                      </a:r>
                      <a:r>
                        <a:rPr b="1" lang="en-GB" sz="1450">
                          <a:solidFill>
                            <a:srgbClr val="1C4587"/>
                          </a:solidFill>
                          <a:highlight>
                            <a:srgbClr val="F7F7F8"/>
                          </a:highlight>
                          <a:latin typeface="Courier New"/>
                          <a:ea typeface="Courier New"/>
                          <a:cs typeface="Courier New"/>
                          <a:sym typeface="Courier New"/>
                        </a:rPr>
                        <a:t>autocomplete</a:t>
                      </a:r>
                      <a:endParaRPr b="1" sz="1450">
                        <a:solidFill>
                          <a:srgbClr val="1C4587"/>
                        </a:solidFill>
                        <a:highlight>
                          <a:srgbClr val="F7F7F8"/>
                        </a:highlight>
                        <a:latin typeface="Courier New"/>
                        <a:ea typeface="Courier New"/>
                        <a:cs typeface="Courier New"/>
                        <a:sym typeface="Courier New"/>
                      </a:endParaRPr>
                    </a:p>
                  </a:txBody>
                  <a:tcPr marT="91425" marB="91425" marR="91425" marL="91425" anchor="ctr">
                    <a:lnL cap="flat" cmpd="sng" w="6100">
                      <a:solidFill>
                        <a:srgbClr val="D9D9E3"/>
                      </a:solidFill>
                      <a:prstDash val="solid"/>
                      <a:round/>
                      <a:headEnd len="sm" w="sm" type="none"/>
                      <a:tailEnd len="sm" w="sm" type="none"/>
                    </a:lnL>
                    <a:lnR cap="flat" cmpd="sng" w="6100">
                      <a:solidFill>
                        <a:srgbClr val="D9D9E3"/>
                      </a:solidFill>
                      <a:prstDash val="solid"/>
                      <a:round/>
                      <a:headEnd len="sm" w="sm" type="none"/>
                      <a:tailEnd len="sm" w="sm" type="none"/>
                    </a:lnR>
                    <a:lnT cap="flat" cmpd="sng" w="6100">
                      <a:solidFill>
                        <a:srgbClr val="D9D9E3"/>
                      </a:solidFill>
                      <a:prstDash val="solid"/>
                      <a:round/>
                      <a:headEnd len="sm" w="sm" type="none"/>
                      <a:tailEnd len="sm" w="sm" type="none"/>
                    </a:lnT>
                    <a:lnB cap="flat" cmpd="sng" w="6100">
                      <a:solidFill>
                        <a:srgbClr val="D9D9E3"/>
                      </a:solidFill>
                      <a:prstDash val="solid"/>
                      <a:round/>
                      <a:headEnd len="sm" w="sm" type="none"/>
                      <a:tailEnd len="sm" w="sm" type="none"/>
                    </a:lnB>
                    <a:solidFill>
                      <a:srgbClr val="FAFBFC"/>
                    </a:solidFill>
                  </a:tcPr>
                </a:tc>
              </a:tr>
              <a:tr h="3713750">
                <a:tc>
                  <a:txBody>
                    <a:bodyPr/>
                    <a:lstStyle/>
                    <a:p>
                      <a:pPr indent="0" lvl="0" marL="0" rtl="0" algn="l">
                        <a:lnSpc>
                          <a:spcPct val="171429"/>
                        </a:lnSpc>
                        <a:spcBef>
                          <a:spcPts val="1900"/>
                        </a:spcBef>
                        <a:spcAft>
                          <a:spcPts val="1900"/>
                        </a:spcAft>
                        <a:buNone/>
                      </a:pPr>
                      <a:r>
                        <a:rPr b="1" lang="en-GB" sz="1550">
                          <a:solidFill>
                            <a:srgbClr val="1C4587"/>
                          </a:solidFill>
                          <a:highlight>
                            <a:srgbClr val="F7F7F8"/>
                          </a:highlight>
                          <a:latin typeface="Roboto"/>
                          <a:ea typeface="Roboto"/>
                          <a:cs typeface="Roboto"/>
                          <a:sym typeface="Roboto"/>
                        </a:rPr>
                        <a:t>Textarea (</a:t>
                      </a:r>
                      <a:r>
                        <a:rPr b="1" lang="en-GB" sz="1450">
                          <a:solidFill>
                            <a:srgbClr val="1C4587"/>
                          </a:solidFill>
                          <a:highlight>
                            <a:srgbClr val="F7F7F8"/>
                          </a:highlight>
                          <a:latin typeface="Courier New"/>
                          <a:ea typeface="Courier New"/>
                          <a:cs typeface="Courier New"/>
                          <a:sym typeface="Courier New"/>
                        </a:rPr>
                        <a:t>&lt;textarea&gt;</a:t>
                      </a:r>
                      <a:r>
                        <a:rPr b="1" lang="en-GB" sz="1550">
                          <a:solidFill>
                            <a:srgbClr val="1C4587"/>
                          </a:solidFill>
                          <a:highlight>
                            <a:srgbClr val="F7F7F8"/>
                          </a:highlight>
                          <a:latin typeface="Roboto"/>
                          <a:ea typeface="Roboto"/>
                          <a:cs typeface="Roboto"/>
                          <a:sym typeface="Roboto"/>
                        </a:rPr>
                        <a:t>)</a:t>
                      </a:r>
                      <a:endParaRPr b="1" sz="1550">
                        <a:solidFill>
                          <a:srgbClr val="1C4587"/>
                        </a:solidFill>
                        <a:highlight>
                          <a:srgbClr val="F7F7F8"/>
                        </a:highlight>
                        <a:latin typeface="Roboto"/>
                        <a:ea typeface="Roboto"/>
                        <a:cs typeface="Roboto"/>
                        <a:sym typeface="Roboto"/>
                      </a:endParaRPr>
                    </a:p>
                  </a:txBody>
                  <a:tcPr marT="91425" marB="91425" marR="91425" marL="91425" anchor="ctr">
                    <a:lnL cap="flat" cmpd="sng" w="6100">
                      <a:solidFill>
                        <a:srgbClr val="D9D9E3"/>
                      </a:solidFill>
                      <a:prstDash val="solid"/>
                      <a:round/>
                      <a:headEnd len="sm" w="sm" type="none"/>
                      <a:tailEnd len="sm" w="sm" type="none"/>
                    </a:lnL>
                    <a:lnR cap="flat" cmpd="sng" w="6100">
                      <a:solidFill>
                        <a:srgbClr val="D9D9E3"/>
                      </a:solidFill>
                      <a:prstDash val="solid"/>
                      <a:round/>
                      <a:headEnd len="sm" w="sm" type="none"/>
                      <a:tailEnd len="sm" w="sm" type="none"/>
                    </a:lnR>
                    <a:lnT cap="flat" cmpd="sng" w="6100">
                      <a:solidFill>
                        <a:srgbClr val="D9D9E3"/>
                      </a:solidFill>
                      <a:prstDash val="solid"/>
                      <a:round/>
                      <a:headEnd len="sm" w="sm" type="none"/>
                      <a:tailEnd len="sm" w="sm" type="none"/>
                    </a:lnT>
                    <a:lnB cap="flat" cmpd="sng" w="6100">
                      <a:solidFill>
                        <a:srgbClr val="D9D9E3"/>
                      </a:solidFill>
                      <a:prstDash val="solid"/>
                      <a:round/>
                      <a:headEnd len="sm" w="sm" type="none"/>
                      <a:tailEnd len="sm" w="sm" type="none"/>
                    </a:lnB>
                    <a:solidFill>
                      <a:srgbClr val="FAFBFC"/>
                    </a:solidFill>
                  </a:tcPr>
                </a:tc>
                <a:tc>
                  <a:txBody>
                    <a:bodyPr/>
                    <a:lstStyle/>
                    <a:p>
                      <a:pPr indent="0" lvl="0" marL="0" rtl="0" algn="l">
                        <a:lnSpc>
                          <a:spcPct val="171429"/>
                        </a:lnSpc>
                        <a:spcBef>
                          <a:spcPts val="1900"/>
                        </a:spcBef>
                        <a:spcAft>
                          <a:spcPts val="1900"/>
                        </a:spcAft>
                        <a:buNone/>
                      </a:pPr>
                      <a:r>
                        <a:rPr b="1" lang="en-GB" sz="1550">
                          <a:solidFill>
                            <a:srgbClr val="1C4587"/>
                          </a:solidFill>
                          <a:highlight>
                            <a:srgbClr val="F7F7F8"/>
                          </a:highlight>
                          <a:latin typeface="Roboto"/>
                          <a:ea typeface="Roboto"/>
                          <a:cs typeface="Roboto"/>
                          <a:sym typeface="Roboto"/>
                        </a:rPr>
                        <a:t>Allows multi-line text input.</a:t>
                      </a:r>
                      <a:endParaRPr b="1" sz="1550">
                        <a:solidFill>
                          <a:srgbClr val="1C4587"/>
                        </a:solidFill>
                        <a:highlight>
                          <a:srgbClr val="F7F7F8"/>
                        </a:highlight>
                        <a:latin typeface="Roboto"/>
                        <a:ea typeface="Roboto"/>
                        <a:cs typeface="Roboto"/>
                        <a:sym typeface="Roboto"/>
                      </a:endParaRPr>
                    </a:p>
                  </a:txBody>
                  <a:tcPr marT="91425" marB="91425" marR="91425" marL="91425" anchor="ctr">
                    <a:lnL cap="flat" cmpd="sng" w="6100">
                      <a:solidFill>
                        <a:srgbClr val="D9D9E3"/>
                      </a:solidFill>
                      <a:prstDash val="solid"/>
                      <a:round/>
                      <a:headEnd len="sm" w="sm" type="none"/>
                      <a:tailEnd len="sm" w="sm" type="none"/>
                    </a:lnL>
                    <a:lnR cap="flat" cmpd="sng" w="6100">
                      <a:solidFill>
                        <a:srgbClr val="D9D9E3"/>
                      </a:solidFill>
                      <a:prstDash val="solid"/>
                      <a:round/>
                      <a:headEnd len="sm" w="sm" type="none"/>
                      <a:tailEnd len="sm" w="sm" type="none"/>
                    </a:lnR>
                    <a:lnT cap="flat" cmpd="sng" w="6100">
                      <a:solidFill>
                        <a:srgbClr val="D9D9E3"/>
                      </a:solidFill>
                      <a:prstDash val="solid"/>
                      <a:round/>
                      <a:headEnd len="sm" w="sm" type="none"/>
                      <a:tailEnd len="sm" w="sm" type="none"/>
                    </a:lnT>
                    <a:lnB cap="flat" cmpd="sng" w="6100">
                      <a:solidFill>
                        <a:srgbClr val="D9D9E3"/>
                      </a:solidFill>
                      <a:prstDash val="solid"/>
                      <a:round/>
                      <a:headEnd len="sm" w="sm" type="none"/>
                      <a:tailEnd len="sm" w="sm" type="none"/>
                    </a:lnB>
                    <a:solidFill>
                      <a:srgbClr val="FAFBFC"/>
                    </a:solidFill>
                  </a:tcPr>
                </a:tc>
                <a:tc>
                  <a:txBody>
                    <a:bodyPr/>
                    <a:lstStyle/>
                    <a:p>
                      <a:pPr indent="0" lvl="0" marL="0" rtl="0" algn="l">
                        <a:lnSpc>
                          <a:spcPct val="171429"/>
                        </a:lnSpc>
                        <a:spcBef>
                          <a:spcPts val="1900"/>
                        </a:spcBef>
                        <a:spcAft>
                          <a:spcPts val="1900"/>
                        </a:spcAft>
                        <a:buNone/>
                      </a:pPr>
                      <a:r>
                        <a:rPr b="1" lang="en-GB" sz="1450">
                          <a:solidFill>
                            <a:srgbClr val="1C4587"/>
                          </a:solidFill>
                          <a:highlight>
                            <a:srgbClr val="F7F7F8"/>
                          </a:highlight>
                          <a:latin typeface="Courier New"/>
                          <a:ea typeface="Courier New"/>
                          <a:cs typeface="Courier New"/>
                          <a:sym typeface="Courier New"/>
                        </a:rPr>
                        <a:t>&lt;textarea name="fieldname" rows="rows" cols="cols" maxlength="maxlength" required&gt;&lt;/textarea&gt;</a:t>
                      </a:r>
                      <a:endParaRPr b="1" sz="1450">
                        <a:solidFill>
                          <a:srgbClr val="1C4587"/>
                        </a:solidFill>
                        <a:highlight>
                          <a:srgbClr val="F7F7F8"/>
                        </a:highlight>
                        <a:latin typeface="Courier New"/>
                        <a:ea typeface="Courier New"/>
                        <a:cs typeface="Courier New"/>
                        <a:sym typeface="Courier New"/>
                      </a:endParaRPr>
                    </a:p>
                  </a:txBody>
                  <a:tcPr marT="91425" marB="91425" marR="91425" marL="91425" anchor="ctr">
                    <a:lnL cap="flat" cmpd="sng" w="6100">
                      <a:solidFill>
                        <a:srgbClr val="D9D9E3"/>
                      </a:solidFill>
                      <a:prstDash val="solid"/>
                      <a:round/>
                      <a:headEnd len="sm" w="sm" type="none"/>
                      <a:tailEnd len="sm" w="sm" type="none"/>
                    </a:lnL>
                    <a:lnR cap="flat" cmpd="sng" w="6100">
                      <a:solidFill>
                        <a:srgbClr val="D9D9E3"/>
                      </a:solidFill>
                      <a:prstDash val="solid"/>
                      <a:round/>
                      <a:headEnd len="sm" w="sm" type="none"/>
                      <a:tailEnd len="sm" w="sm" type="none"/>
                    </a:lnR>
                    <a:lnT cap="flat" cmpd="sng" w="6100">
                      <a:solidFill>
                        <a:srgbClr val="D9D9E3"/>
                      </a:solidFill>
                      <a:prstDash val="solid"/>
                      <a:round/>
                      <a:headEnd len="sm" w="sm" type="none"/>
                      <a:tailEnd len="sm" w="sm" type="none"/>
                    </a:lnT>
                    <a:lnB cap="flat" cmpd="sng" w="6100">
                      <a:solidFill>
                        <a:srgbClr val="D9D9E3"/>
                      </a:solidFill>
                      <a:prstDash val="solid"/>
                      <a:round/>
                      <a:headEnd len="sm" w="sm" type="none"/>
                      <a:tailEnd len="sm" w="sm" type="none"/>
                    </a:lnB>
                    <a:solidFill>
                      <a:srgbClr val="FAFBFC"/>
                    </a:solidFill>
                  </a:tcPr>
                </a:tc>
                <a:tc>
                  <a:txBody>
                    <a:bodyPr/>
                    <a:lstStyle/>
                    <a:p>
                      <a:pPr indent="0" lvl="0" marL="0" rtl="0" algn="l">
                        <a:lnSpc>
                          <a:spcPct val="171429"/>
                        </a:lnSpc>
                        <a:spcBef>
                          <a:spcPts val="1900"/>
                        </a:spcBef>
                        <a:spcAft>
                          <a:spcPts val="1900"/>
                        </a:spcAft>
                        <a:buNone/>
                      </a:pPr>
                      <a:r>
                        <a:rPr b="1" lang="en-GB" sz="1450">
                          <a:solidFill>
                            <a:srgbClr val="1C4587"/>
                          </a:solidFill>
                          <a:highlight>
                            <a:srgbClr val="F7F7F8"/>
                          </a:highlight>
                          <a:latin typeface="Courier New"/>
                          <a:ea typeface="Courier New"/>
                          <a:cs typeface="Courier New"/>
                          <a:sym typeface="Courier New"/>
                        </a:rPr>
                        <a:t>&lt;textarea name="comments" rows="4" cols="50" maxlength="200" required&gt;&lt;/textarea&gt;</a:t>
                      </a:r>
                      <a:endParaRPr b="1" sz="1450">
                        <a:solidFill>
                          <a:srgbClr val="1C4587"/>
                        </a:solidFill>
                        <a:highlight>
                          <a:srgbClr val="F7F7F8"/>
                        </a:highlight>
                        <a:latin typeface="Courier New"/>
                        <a:ea typeface="Courier New"/>
                        <a:cs typeface="Courier New"/>
                        <a:sym typeface="Courier New"/>
                      </a:endParaRPr>
                    </a:p>
                  </a:txBody>
                  <a:tcPr marT="91425" marB="91425" marR="91425" marL="91425" anchor="ctr">
                    <a:lnL cap="flat" cmpd="sng" w="6100">
                      <a:solidFill>
                        <a:srgbClr val="D9D9E3"/>
                      </a:solidFill>
                      <a:prstDash val="solid"/>
                      <a:round/>
                      <a:headEnd len="sm" w="sm" type="none"/>
                      <a:tailEnd len="sm" w="sm" type="none"/>
                    </a:lnL>
                    <a:lnR cap="flat" cmpd="sng" w="6100">
                      <a:solidFill>
                        <a:srgbClr val="D9D9E3"/>
                      </a:solidFill>
                      <a:prstDash val="solid"/>
                      <a:round/>
                      <a:headEnd len="sm" w="sm" type="none"/>
                      <a:tailEnd len="sm" w="sm" type="none"/>
                    </a:lnR>
                    <a:lnT cap="flat" cmpd="sng" w="6100">
                      <a:solidFill>
                        <a:srgbClr val="D9D9E3"/>
                      </a:solidFill>
                      <a:prstDash val="solid"/>
                      <a:round/>
                      <a:headEnd len="sm" w="sm" type="none"/>
                      <a:tailEnd len="sm" w="sm" type="none"/>
                    </a:lnT>
                    <a:lnB cap="flat" cmpd="sng" w="6100">
                      <a:solidFill>
                        <a:srgbClr val="D9D9E3"/>
                      </a:solidFill>
                      <a:prstDash val="solid"/>
                      <a:round/>
                      <a:headEnd len="sm" w="sm" type="none"/>
                      <a:tailEnd len="sm" w="sm" type="none"/>
                    </a:lnB>
                    <a:solidFill>
                      <a:srgbClr val="FAFBFC"/>
                    </a:solidFill>
                  </a:tcPr>
                </a:tc>
                <a:tc>
                  <a:txBody>
                    <a:bodyPr/>
                    <a:lstStyle/>
                    <a:p>
                      <a:pPr indent="0" lvl="0" marL="0" rtl="0" algn="l">
                        <a:lnSpc>
                          <a:spcPct val="171429"/>
                        </a:lnSpc>
                        <a:spcBef>
                          <a:spcPts val="1900"/>
                        </a:spcBef>
                        <a:spcAft>
                          <a:spcPts val="1900"/>
                        </a:spcAft>
                        <a:buNone/>
                      </a:pPr>
                      <a:r>
                        <a:rPr b="1" lang="en-GB" sz="1450">
                          <a:solidFill>
                            <a:srgbClr val="1C4587"/>
                          </a:solidFill>
                          <a:highlight>
                            <a:srgbClr val="F7F7F8"/>
                          </a:highlight>
                          <a:latin typeface="Courier New"/>
                          <a:ea typeface="Courier New"/>
                          <a:cs typeface="Courier New"/>
                          <a:sym typeface="Courier New"/>
                        </a:rPr>
                        <a:t>name</a:t>
                      </a:r>
                      <a:r>
                        <a:rPr b="1" lang="en-GB" sz="1550">
                          <a:solidFill>
                            <a:srgbClr val="1C4587"/>
                          </a:solidFill>
                          <a:highlight>
                            <a:srgbClr val="F7F7F8"/>
                          </a:highlight>
                          <a:latin typeface="Roboto"/>
                          <a:ea typeface="Roboto"/>
                          <a:cs typeface="Roboto"/>
                          <a:sym typeface="Roboto"/>
                        </a:rPr>
                        <a:t>, </a:t>
                      </a:r>
                      <a:r>
                        <a:rPr b="1" lang="en-GB" sz="1450">
                          <a:solidFill>
                            <a:srgbClr val="1C4587"/>
                          </a:solidFill>
                          <a:highlight>
                            <a:srgbClr val="F7F7F8"/>
                          </a:highlight>
                          <a:latin typeface="Courier New"/>
                          <a:ea typeface="Courier New"/>
                          <a:cs typeface="Courier New"/>
                          <a:sym typeface="Courier New"/>
                        </a:rPr>
                        <a:t>rows</a:t>
                      </a:r>
                      <a:r>
                        <a:rPr b="1" lang="en-GB" sz="1550">
                          <a:solidFill>
                            <a:srgbClr val="1C4587"/>
                          </a:solidFill>
                          <a:highlight>
                            <a:srgbClr val="F7F7F8"/>
                          </a:highlight>
                          <a:latin typeface="Roboto"/>
                          <a:ea typeface="Roboto"/>
                          <a:cs typeface="Roboto"/>
                          <a:sym typeface="Roboto"/>
                        </a:rPr>
                        <a:t>, </a:t>
                      </a:r>
                      <a:r>
                        <a:rPr b="1" lang="en-GB" sz="1450">
                          <a:solidFill>
                            <a:srgbClr val="1C4587"/>
                          </a:solidFill>
                          <a:highlight>
                            <a:srgbClr val="F7F7F8"/>
                          </a:highlight>
                          <a:latin typeface="Courier New"/>
                          <a:ea typeface="Courier New"/>
                          <a:cs typeface="Courier New"/>
                          <a:sym typeface="Courier New"/>
                        </a:rPr>
                        <a:t>cols</a:t>
                      </a:r>
                      <a:r>
                        <a:rPr b="1" lang="en-GB" sz="1550">
                          <a:solidFill>
                            <a:srgbClr val="1C4587"/>
                          </a:solidFill>
                          <a:highlight>
                            <a:srgbClr val="F7F7F8"/>
                          </a:highlight>
                          <a:latin typeface="Roboto"/>
                          <a:ea typeface="Roboto"/>
                          <a:cs typeface="Roboto"/>
                          <a:sym typeface="Roboto"/>
                        </a:rPr>
                        <a:t>, </a:t>
                      </a:r>
                      <a:r>
                        <a:rPr b="1" lang="en-GB" sz="1450">
                          <a:solidFill>
                            <a:srgbClr val="1C4587"/>
                          </a:solidFill>
                          <a:highlight>
                            <a:srgbClr val="F7F7F8"/>
                          </a:highlight>
                          <a:latin typeface="Courier New"/>
                          <a:ea typeface="Courier New"/>
                          <a:cs typeface="Courier New"/>
                          <a:sym typeface="Courier New"/>
                        </a:rPr>
                        <a:t>maxlength</a:t>
                      </a:r>
                      <a:r>
                        <a:rPr b="1" lang="en-GB" sz="1550">
                          <a:solidFill>
                            <a:srgbClr val="1C4587"/>
                          </a:solidFill>
                          <a:highlight>
                            <a:srgbClr val="F7F7F8"/>
                          </a:highlight>
                          <a:latin typeface="Roboto"/>
                          <a:ea typeface="Roboto"/>
                          <a:cs typeface="Roboto"/>
                          <a:sym typeface="Roboto"/>
                        </a:rPr>
                        <a:t>, </a:t>
                      </a:r>
                      <a:r>
                        <a:rPr b="1" lang="en-GB" sz="1450">
                          <a:solidFill>
                            <a:srgbClr val="1C4587"/>
                          </a:solidFill>
                          <a:highlight>
                            <a:srgbClr val="F7F7F8"/>
                          </a:highlight>
                          <a:latin typeface="Courier New"/>
                          <a:ea typeface="Courier New"/>
                          <a:cs typeface="Courier New"/>
                          <a:sym typeface="Courier New"/>
                        </a:rPr>
                        <a:t>required</a:t>
                      </a:r>
                      <a:r>
                        <a:rPr b="1" lang="en-GB" sz="1550">
                          <a:solidFill>
                            <a:srgbClr val="1C4587"/>
                          </a:solidFill>
                          <a:highlight>
                            <a:srgbClr val="F7F7F8"/>
                          </a:highlight>
                          <a:latin typeface="Roboto"/>
                          <a:ea typeface="Roboto"/>
                          <a:cs typeface="Roboto"/>
                          <a:sym typeface="Roboto"/>
                        </a:rPr>
                        <a:t>, </a:t>
                      </a:r>
                      <a:r>
                        <a:rPr b="1" lang="en-GB" sz="1450">
                          <a:solidFill>
                            <a:srgbClr val="1C4587"/>
                          </a:solidFill>
                          <a:highlight>
                            <a:srgbClr val="F7F7F8"/>
                          </a:highlight>
                          <a:latin typeface="Courier New"/>
                          <a:ea typeface="Courier New"/>
                          <a:cs typeface="Courier New"/>
                          <a:sym typeface="Courier New"/>
                        </a:rPr>
                        <a:t>placeholder</a:t>
                      </a:r>
                      <a:r>
                        <a:rPr b="1" lang="en-GB" sz="1550">
                          <a:solidFill>
                            <a:srgbClr val="1C4587"/>
                          </a:solidFill>
                          <a:highlight>
                            <a:srgbClr val="F7F7F8"/>
                          </a:highlight>
                          <a:latin typeface="Roboto"/>
                          <a:ea typeface="Roboto"/>
                          <a:cs typeface="Roboto"/>
                          <a:sym typeface="Roboto"/>
                        </a:rPr>
                        <a:t>, </a:t>
                      </a:r>
                      <a:r>
                        <a:rPr b="1" lang="en-GB" sz="1450">
                          <a:solidFill>
                            <a:srgbClr val="1C4587"/>
                          </a:solidFill>
                          <a:highlight>
                            <a:srgbClr val="F7F7F8"/>
                          </a:highlight>
                          <a:latin typeface="Courier New"/>
                          <a:ea typeface="Courier New"/>
                          <a:cs typeface="Courier New"/>
                          <a:sym typeface="Courier New"/>
                        </a:rPr>
                        <a:t>disabled</a:t>
                      </a:r>
                      <a:r>
                        <a:rPr b="1" lang="en-GB" sz="1550">
                          <a:solidFill>
                            <a:srgbClr val="1C4587"/>
                          </a:solidFill>
                          <a:highlight>
                            <a:srgbClr val="F7F7F8"/>
                          </a:highlight>
                          <a:latin typeface="Roboto"/>
                          <a:ea typeface="Roboto"/>
                          <a:cs typeface="Roboto"/>
                          <a:sym typeface="Roboto"/>
                        </a:rPr>
                        <a:t>, </a:t>
                      </a:r>
                      <a:r>
                        <a:rPr b="1" lang="en-GB" sz="1450">
                          <a:solidFill>
                            <a:srgbClr val="1C4587"/>
                          </a:solidFill>
                          <a:highlight>
                            <a:srgbClr val="F7F7F8"/>
                          </a:highlight>
                          <a:latin typeface="Courier New"/>
                          <a:ea typeface="Courier New"/>
                          <a:cs typeface="Courier New"/>
                          <a:sym typeface="Courier New"/>
                        </a:rPr>
                        <a:t>readonly</a:t>
                      </a:r>
                      <a:endParaRPr b="1" sz="1450">
                        <a:solidFill>
                          <a:srgbClr val="1C4587"/>
                        </a:solidFill>
                        <a:highlight>
                          <a:srgbClr val="F7F7F8"/>
                        </a:highlight>
                        <a:latin typeface="Courier New"/>
                        <a:ea typeface="Courier New"/>
                        <a:cs typeface="Courier New"/>
                        <a:sym typeface="Courier New"/>
                      </a:endParaRPr>
                    </a:p>
                  </a:txBody>
                  <a:tcPr marT="91425" marB="91425" marR="91425" marL="91425" anchor="ctr">
                    <a:lnL cap="flat" cmpd="sng" w="6100">
                      <a:solidFill>
                        <a:srgbClr val="D9D9E3"/>
                      </a:solidFill>
                      <a:prstDash val="solid"/>
                      <a:round/>
                      <a:headEnd len="sm" w="sm" type="none"/>
                      <a:tailEnd len="sm" w="sm" type="none"/>
                    </a:lnL>
                    <a:lnR cap="flat" cmpd="sng" w="6100">
                      <a:solidFill>
                        <a:srgbClr val="D9D9E3"/>
                      </a:solidFill>
                      <a:prstDash val="solid"/>
                      <a:round/>
                      <a:headEnd len="sm" w="sm" type="none"/>
                      <a:tailEnd len="sm" w="sm" type="none"/>
                    </a:lnR>
                    <a:lnT cap="flat" cmpd="sng" w="6100">
                      <a:solidFill>
                        <a:srgbClr val="D9D9E3"/>
                      </a:solidFill>
                      <a:prstDash val="solid"/>
                      <a:round/>
                      <a:headEnd len="sm" w="sm" type="none"/>
                      <a:tailEnd len="sm" w="sm" type="none"/>
                    </a:lnT>
                    <a:lnB cap="flat" cmpd="sng" w="6100">
                      <a:solidFill>
                        <a:srgbClr val="D9D9E3"/>
                      </a:solidFill>
                      <a:prstDash val="solid"/>
                      <a:round/>
                      <a:headEnd len="sm" w="sm" type="none"/>
                      <a:tailEnd len="sm" w="sm" type="none"/>
                    </a:lnB>
                    <a:solidFill>
                      <a:srgbClr val="FAFBFC"/>
                    </a:solidFill>
                  </a:tcPr>
                </a:tc>
              </a:tr>
              <a:tr h="2711825">
                <a:tc>
                  <a:txBody>
                    <a:bodyPr/>
                    <a:lstStyle/>
                    <a:p>
                      <a:pPr indent="0" lvl="0" marL="0" rtl="0" algn="l">
                        <a:lnSpc>
                          <a:spcPct val="171429"/>
                        </a:lnSpc>
                        <a:spcBef>
                          <a:spcPts val="1900"/>
                        </a:spcBef>
                        <a:spcAft>
                          <a:spcPts val="1900"/>
                        </a:spcAft>
                        <a:buNone/>
                      </a:pPr>
                      <a:r>
                        <a:rPr b="1" lang="en-GB" sz="1550">
                          <a:solidFill>
                            <a:srgbClr val="1C4587"/>
                          </a:solidFill>
                          <a:highlight>
                            <a:srgbClr val="F7F7F8"/>
                          </a:highlight>
                          <a:latin typeface="Roboto"/>
                          <a:ea typeface="Roboto"/>
                          <a:cs typeface="Roboto"/>
                          <a:sym typeface="Roboto"/>
                        </a:rPr>
                        <a:t>Radio Buttons (</a:t>
                      </a:r>
                      <a:r>
                        <a:rPr b="1" lang="en-GB" sz="1450">
                          <a:solidFill>
                            <a:srgbClr val="1C4587"/>
                          </a:solidFill>
                          <a:highlight>
                            <a:srgbClr val="F7F7F8"/>
                          </a:highlight>
                          <a:latin typeface="Courier New"/>
                          <a:ea typeface="Courier New"/>
                          <a:cs typeface="Courier New"/>
                          <a:sym typeface="Courier New"/>
                        </a:rPr>
                        <a:t>type="radio"</a:t>
                      </a:r>
                      <a:r>
                        <a:rPr b="1" lang="en-GB" sz="1550">
                          <a:solidFill>
                            <a:srgbClr val="1C4587"/>
                          </a:solidFill>
                          <a:highlight>
                            <a:srgbClr val="F7F7F8"/>
                          </a:highlight>
                          <a:latin typeface="Roboto"/>
                          <a:ea typeface="Roboto"/>
                          <a:cs typeface="Roboto"/>
                          <a:sym typeface="Roboto"/>
                        </a:rPr>
                        <a:t>)</a:t>
                      </a:r>
                      <a:endParaRPr b="1" sz="1550">
                        <a:solidFill>
                          <a:srgbClr val="1C4587"/>
                        </a:solidFill>
                        <a:highlight>
                          <a:srgbClr val="F7F7F8"/>
                        </a:highlight>
                        <a:latin typeface="Roboto"/>
                        <a:ea typeface="Roboto"/>
                        <a:cs typeface="Roboto"/>
                        <a:sym typeface="Roboto"/>
                      </a:endParaRPr>
                    </a:p>
                  </a:txBody>
                  <a:tcPr marT="91425" marB="91425" marR="91425" marL="91425" anchor="ctr">
                    <a:lnL cap="flat" cmpd="sng" w="6100">
                      <a:solidFill>
                        <a:srgbClr val="D9D9E3"/>
                      </a:solidFill>
                      <a:prstDash val="solid"/>
                      <a:round/>
                      <a:headEnd len="sm" w="sm" type="none"/>
                      <a:tailEnd len="sm" w="sm" type="none"/>
                    </a:lnL>
                    <a:lnR cap="flat" cmpd="sng" w="6100">
                      <a:solidFill>
                        <a:srgbClr val="D9D9E3"/>
                      </a:solidFill>
                      <a:prstDash val="solid"/>
                      <a:round/>
                      <a:headEnd len="sm" w="sm" type="none"/>
                      <a:tailEnd len="sm" w="sm" type="none"/>
                    </a:lnR>
                    <a:lnT cap="flat" cmpd="sng" w="6100">
                      <a:solidFill>
                        <a:srgbClr val="D9D9E3"/>
                      </a:solidFill>
                      <a:prstDash val="solid"/>
                      <a:round/>
                      <a:headEnd len="sm" w="sm" type="none"/>
                      <a:tailEnd len="sm" w="sm" type="none"/>
                    </a:lnT>
                    <a:lnB cap="flat" cmpd="sng" w="6100">
                      <a:solidFill>
                        <a:srgbClr val="D9D9E3"/>
                      </a:solidFill>
                      <a:prstDash val="solid"/>
                      <a:round/>
                      <a:headEnd len="sm" w="sm" type="none"/>
                      <a:tailEnd len="sm" w="sm" type="none"/>
                    </a:lnB>
                    <a:solidFill>
                      <a:srgbClr val="FAFBFC"/>
                    </a:solidFill>
                  </a:tcPr>
                </a:tc>
                <a:tc>
                  <a:txBody>
                    <a:bodyPr/>
                    <a:lstStyle/>
                    <a:p>
                      <a:pPr indent="0" lvl="0" marL="0" rtl="0" algn="l">
                        <a:lnSpc>
                          <a:spcPct val="171429"/>
                        </a:lnSpc>
                        <a:spcBef>
                          <a:spcPts val="1900"/>
                        </a:spcBef>
                        <a:spcAft>
                          <a:spcPts val="1900"/>
                        </a:spcAft>
                        <a:buNone/>
                      </a:pPr>
                      <a:r>
                        <a:rPr b="1" lang="en-GB" sz="1550">
                          <a:solidFill>
                            <a:srgbClr val="1C4587"/>
                          </a:solidFill>
                          <a:highlight>
                            <a:srgbClr val="F7F7F8"/>
                          </a:highlight>
                          <a:latin typeface="Roboto"/>
                          <a:ea typeface="Roboto"/>
                          <a:cs typeface="Roboto"/>
                          <a:sym typeface="Roboto"/>
                        </a:rPr>
                        <a:t>Provides a list of mutually exclusive choices.</a:t>
                      </a:r>
                      <a:endParaRPr b="1" sz="1550">
                        <a:solidFill>
                          <a:srgbClr val="1C4587"/>
                        </a:solidFill>
                        <a:highlight>
                          <a:srgbClr val="F7F7F8"/>
                        </a:highlight>
                        <a:latin typeface="Roboto"/>
                        <a:ea typeface="Roboto"/>
                        <a:cs typeface="Roboto"/>
                        <a:sym typeface="Roboto"/>
                      </a:endParaRPr>
                    </a:p>
                  </a:txBody>
                  <a:tcPr marT="91425" marB="91425" marR="91425" marL="91425" anchor="ctr">
                    <a:lnL cap="flat" cmpd="sng" w="6100">
                      <a:solidFill>
                        <a:srgbClr val="D9D9E3"/>
                      </a:solidFill>
                      <a:prstDash val="solid"/>
                      <a:round/>
                      <a:headEnd len="sm" w="sm" type="none"/>
                      <a:tailEnd len="sm" w="sm" type="none"/>
                    </a:lnL>
                    <a:lnR cap="flat" cmpd="sng" w="6100">
                      <a:solidFill>
                        <a:srgbClr val="D9D9E3"/>
                      </a:solidFill>
                      <a:prstDash val="solid"/>
                      <a:round/>
                      <a:headEnd len="sm" w="sm" type="none"/>
                      <a:tailEnd len="sm" w="sm" type="none"/>
                    </a:lnR>
                    <a:lnT cap="flat" cmpd="sng" w="6100">
                      <a:solidFill>
                        <a:srgbClr val="D9D9E3"/>
                      </a:solidFill>
                      <a:prstDash val="solid"/>
                      <a:round/>
                      <a:headEnd len="sm" w="sm" type="none"/>
                      <a:tailEnd len="sm" w="sm" type="none"/>
                    </a:lnT>
                    <a:lnB cap="flat" cmpd="sng" w="6100">
                      <a:solidFill>
                        <a:srgbClr val="D9D9E3"/>
                      </a:solidFill>
                      <a:prstDash val="solid"/>
                      <a:round/>
                      <a:headEnd len="sm" w="sm" type="none"/>
                      <a:tailEnd len="sm" w="sm" type="none"/>
                    </a:lnB>
                    <a:solidFill>
                      <a:srgbClr val="FAFBFC"/>
                    </a:solidFill>
                  </a:tcPr>
                </a:tc>
                <a:tc>
                  <a:txBody>
                    <a:bodyPr/>
                    <a:lstStyle/>
                    <a:p>
                      <a:pPr indent="0" lvl="0" marL="0" rtl="0" algn="l">
                        <a:lnSpc>
                          <a:spcPct val="171429"/>
                        </a:lnSpc>
                        <a:spcBef>
                          <a:spcPts val="1900"/>
                        </a:spcBef>
                        <a:spcAft>
                          <a:spcPts val="1900"/>
                        </a:spcAft>
                        <a:buNone/>
                      </a:pPr>
                      <a:r>
                        <a:rPr b="1" lang="en-GB" sz="1450">
                          <a:solidFill>
                            <a:srgbClr val="1C4587"/>
                          </a:solidFill>
                          <a:highlight>
                            <a:srgbClr val="F7F7F8"/>
                          </a:highlight>
                          <a:latin typeface="Courier New"/>
                          <a:ea typeface="Courier New"/>
                          <a:cs typeface="Courier New"/>
                          <a:sym typeface="Courier New"/>
                        </a:rPr>
                        <a:t>&lt;input type="radio" name="groupname" value="option1"&gt;</a:t>
                      </a:r>
                      <a:endParaRPr b="1" sz="1450">
                        <a:solidFill>
                          <a:srgbClr val="1C4587"/>
                        </a:solidFill>
                        <a:highlight>
                          <a:srgbClr val="F7F7F8"/>
                        </a:highlight>
                        <a:latin typeface="Courier New"/>
                        <a:ea typeface="Courier New"/>
                        <a:cs typeface="Courier New"/>
                        <a:sym typeface="Courier New"/>
                      </a:endParaRPr>
                    </a:p>
                  </a:txBody>
                  <a:tcPr marT="91425" marB="91425" marR="91425" marL="91425" anchor="ctr">
                    <a:lnL cap="flat" cmpd="sng" w="6100">
                      <a:solidFill>
                        <a:srgbClr val="D9D9E3"/>
                      </a:solidFill>
                      <a:prstDash val="solid"/>
                      <a:round/>
                      <a:headEnd len="sm" w="sm" type="none"/>
                      <a:tailEnd len="sm" w="sm" type="none"/>
                    </a:lnL>
                    <a:lnR cap="flat" cmpd="sng" w="6100">
                      <a:solidFill>
                        <a:srgbClr val="D9D9E3"/>
                      </a:solidFill>
                      <a:prstDash val="solid"/>
                      <a:round/>
                      <a:headEnd len="sm" w="sm" type="none"/>
                      <a:tailEnd len="sm" w="sm" type="none"/>
                    </a:lnR>
                    <a:lnT cap="flat" cmpd="sng" w="6100">
                      <a:solidFill>
                        <a:srgbClr val="D9D9E3"/>
                      </a:solidFill>
                      <a:prstDash val="solid"/>
                      <a:round/>
                      <a:headEnd len="sm" w="sm" type="none"/>
                      <a:tailEnd len="sm" w="sm" type="none"/>
                    </a:lnT>
                    <a:lnB cap="flat" cmpd="sng" w="6100">
                      <a:solidFill>
                        <a:srgbClr val="D9D9E3"/>
                      </a:solidFill>
                      <a:prstDash val="solid"/>
                      <a:round/>
                      <a:headEnd len="sm" w="sm" type="none"/>
                      <a:tailEnd len="sm" w="sm" type="none"/>
                    </a:lnB>
                    <a:solidFill>
                      <a:srgbClr val="FAFBFC"/>
                    </a:solidFill>
                  </a:tcPr>
                </a:tc>
                <a:tc>
                  <a:txBody>
                    <a:bodyPr/>
                    <a:lstStyle/>
                    <a:p>
                      <a:pPr indent="0" lvl="0" marL="0" rtl="0" algn="l">
                        <a:lnSpc>
                          <a:spcPct val="171429"/>
                        </a:lnSpc>
                        <a:spcBef>
                          <a:spcPts val="1900"/>
                        </a:spcBef>
                        <a:spcAft>
                          <a:spcPts val="1900"/>
                        </a:spcAft>
                        <a:buNone/>
                      </a:pPr>
                      <a:r>
                        <a:rPr b="1" lang="en-GB" sz="1550">
                          <a:solidFill>
                            <a:srgbClr val="1C4587"/>
                          </a:solidFill>
                          <a:highlight>
                            <a:srgbClr val="F7F7F8"/>
                          </a:highlight>
                          <a:latin typeface="Roboto"/>
                          <a:ea typeface="Roboto"/>
                          <a:cs typeface="Roboto"/>
                          <a:sym typeface="Roboto"/>
                        </a:rPr>
                        <a:t>See example below</a:t>
                      </a:r>
                      <a:endParaRPr b="1" sz="1550">
                        <a:solidFill>
                          <a:srgbClr val="1C4587"/>
                        </a:solidFill>
                        <a:highlight>
                          <a:srgbClr val="F7F7F8"/>
                        </a:highlight>
                        <a:latin typeface="Roboto"/>
                        <a:ea typeface="Roboto"/>
                        <a:cs typeface="Roboto"/>
                        <a:sym typeface="Roboto"/>
                      </a:endParaRPr>
                    </a:p>
                  </a:txBody>
                  <a:tcPr marT="91425" marB="91425" marR="91425" marL="91425" anchor="ctr">
                    <a:lnL cap="flat" cmpd="sng" w="6100">
                      <a:solidFill>
                        <a:srgbClr val="D9D9E3"/>
                      </a:solidFill>
                      <a:prstDash val="solid"/>
                      <a:round/>
                      <a:headEnd len="sm" w="sm" type="none"/>
                      <a:tailEnd len="sm" w="sm" type="none"/>
                    </a:lnL>
                    <a:lnR cap="flat" cmpd="sng" w="6100">
                      <a:solidFill>
                        <a:srgbClr val="D9D9E3"/>
                      </a:solidFill>
                      <a:prstDash val="solid"/>
                      <a:round/>
                      <a:headEnd len="sm" w="sm" type="none"/>
                      <a:tailEnd len="sm" w="sm" type="none"/>
                    </a:lnR>
                    <a:lnT cap="flat" cmpd="sng" w="6100">
                      <a:solidFill>
                        <a:srgbClr val="D9D9E3"/>
                      </a:solidFill>
                      <a:prstDash val="solid"/>
                      <a:round/>
                      <a:headEnd len="sm" w="sm" type="none"/>
                      <a:tailEnd len="sm" w="sm" type="none"/>
                    </a:lnT>
                    <a:lnB cap="flat" cmpd="sng" w="6100">
                      <a:solidFill>
                        <a:srgbClr val="D9D9E3"/>
                      </a:solidFill>
                      <a:prstDash val="solid"/>
                      <a:round/>
                      <a:headEnd len="sm" w="sm" type="none"/>
                      <a:tailEnd len="sm" w="sm" type="none"/>
                    </a:lnB>
                    <a:solidFill>
                      <a:srgbClr val="FAFBFC"/>
                    </a:solidFill>
                  </a:tcPr>
                </a:tc>
                <a:tc>
                  <a:txBody>
                    <a:bodyPr/>
                    <a:lstStyle/>
                    <a:p>
                      <a:pPr indent="0" lvl="0" marL="0" rtl="0" algn="l">
                        <a:lnSpc>
                          <a:spcPct val="171429"/>
                        </a:lnSpc>
                        <a:spcBef>
                          <a:spcPts val="1900"/>
                        </a:spcBef>
                        <a:spcAft>
                          <a:spcPts val="1900"/>
                        </a:spcAft>
                        <a:buNone/>
                      </a:pPr>
                      <a:r>
                        <a:rPr b="1" lang="en-GB" sz="1450">
                          <a:solidFill>
                            <a:srgbClr val="1C4587"/>
                          </a:solidFill>
                          <a:highlight>
                            <a:srgbClr val="F7F7F8"/>
                          </a:highlight>
                          <a:latin typeface="Courier New"/>
                          <a:ea typeface="Courier New"/>
                          <a:cs typeface="Courier New"/>
                          <a:sym typeface="Courier New"/>
                        </a:rPr>
                        <a:t>type</a:t>
                      </a:r>
                      <a:r>
                        <a:rPr b="1" lang="en-GB" sz="1550">
                          <a:solidFill>
                            <a:srgbClr val="1C4587"/>
                          </a:solidFill>
                          <a:highlight>
                            <a:srgbClr val="F7F7F8"/>
                          </a:highlight>
                          <a:latin typeface="Roboto"/>
                          <a:ea typeface="Roboto"/>
                          <a:cs typeface="Roboto"/>
                          <a:sym typeface="Roboto"/>
                        </a:rPr>
                        <a:t>, </a:t>
                      </a:r>
                      <a:r>
                        <a:rPr b="1" lang="en-GB" sz="1450">
                          <a:solidFill>
                            <a:srgbClr val="1C4587"/>
                          </a:solidFill>
                          <a:highlight>
                            <a:srgbClr val="F7F7F8"/>
                          </a:highlight>
                          <a:latin typeface="Courier New"/>
                          <a:ea typeface="Courier New"/>
                          <a:cs typeface="Courier New"/>
                          <a:sym typeface="Courier New"/>
                        </a:rPr>
                        <a:t>name</a:t>
                      </a:r>
                      <a:r>
                        <a:rPr b="1" lang="en-GB" sz="1550">
                          <a:solidFill>
                            <a:srgbClr val="1C4587"/>
                          </a:solidFill>
                          <a:highlight>
                            <a:srgbClr val="F7F7F8"/>
                          </a:highlight>
                          <a:latin typeface="Roboto"/>
                          <a:ea typeface="Roboto"/>
                          <a:cs typeface="Roboto"/>
                          <a:sym typeface="Roboto"/>
                        </a:rPr>
                        <a:t>, </a:t>
                      </a:r>
                      <a:r>
                        <a:rPr b="1" lang="en-GB" sz="1450">
                          <a:solidFill>
                            <a:srgbClr val="1C4587"/>
                          </a:solidFill>
                          <a:highlight>
                            <a:srgbClr val="F7F7F8"/>
                          </a:highlight>
                          <a:latin typeface="Courier New"/>
                          <a:ea typeface="Courier New"/>
                          <a:cs typeface="Courier New"/>
                          <a:sym typeface="Courier New"/>
                        </a:rPr>
                        <a:t>value</a:t>
                      </a:r>
                      <a:r>
                        <a:rPr b="1" lang="en-GB" sz="1550">
                          <a:solidFill>
                            <a:srgbClr val="1C4587"/>
                          </a:solidFill>
                          <a:highlight>
                            <a:srgbClr val="F7F7F8"/>
                          </a:highlight>
                          <a:latin typeface="Roboto"/>
                          <a:ea typeface="Roboto"/>
                          <a:cs typeface="Roboto"/>
                          <a:sym typeface="Roboto"/>
                        </a:rPr>
                        <a:t>, </a:t>
                      </a:r>
                      <a:r>
                        <a:rPr b="1" lang="en-GB" sz="1450">
                          <a:solidFill>
                            <a:srgbClr val="1C4587"/>
                          </a:solidFill>
                          <a:highlight>
                            <a:srgbClr val="F7F7F8"/>
                          </a:highlight>
                          <a:latin typeface="Courier New"/>
                          <a:ea typeface="Courier New"/>
                          <a:cs typeface="Courier New"/>
                          <a:sym typeface="Courier New"/>
                        </a:rPr>
                        <a:t>checked</a:t>
                      </a:r>
                      <a:r>
                        <a:rPr b="1" lang="en-GB" sz="1550">
                          <a:solidFill>
                            <a:srgbClr val="1C4587"/>
                          </a:solidFill>
                          <a:highlight>
                            <a:srgbClr val="F7F7F8"/>
                          </a:highlight>
                          <a:latin typeface="Roboto"/>
                          <a:ea typeface="Roboto"/>
                          <a:cs typeface="Roboto"/>
                          <a:sym typeface="Roboto"/>
                        </a:rPr>
                        <a:t>, </a:t>
                      </a:r>
                      <a:r>
                        <a:rPr b="1" lang="en-GB" sz="1450">
                          <a:solidFill>
                            <a:srgbClr val="1C4587"/>
                          </a:solidFill>
                          <a:highlight>
                            <a:srgbClr val="F7F7F8"/>
                          </a:highlight>
                          <a:latin typeface="Courier New"/>
                          <a:ea typeface="Courier New"/>
                          <a:cs typeface="Courier New"/>
                          <a:sym typeface="Courier New"/>
                        </a:rPr>
                        <a:t>disabled</a:t>
                      </a:r>
                      <a:endParaRPr b="1" sz="1450">
                        <a:solidFill>
                          <a:srgbClr val="1C4587"/>
                        </a:solidFill>
                        <a:highlight>
                          <a:srgbClr val="F7F7F8"/>
                        </a:highlight>
                        <a:latin typeface="Courier New"/>
                        <a:ea typeface="Courier New"/>
                        <a:cs typeface="Courier New"/>
                        <a:sym typeface="Courier New"/>
                      </a:endParaRPr>
                    </a:p>
                  </a:txBody>
                  <a:tcPr marT="91425" marB="91425" marR="91425" marL="91425" anchor="ctr">
                    <a:lnL cap="flat" cmpd="sng" w="6100">
                      <a:solidFill>
                        <a:srgbClr val="D9D9E3"/>
                      </a:solidFill>
                      <a:prstDash val="solid"/>
                      <a:round/>
                      <a:headEnd len="sm" w="sm" type="none"/>
                      <a:tailEnd len="sm" w="sm" type="none"/>
                    </a:lnL>
                    <a:lnR cap="flat" cmpd="sng" w="6100">
                      <a:solidFill>
                        <a:srgbClr val="D9D9E3"/>
                      </a:solidFill>
                      <a:prstDash val="solid"/>
                      <a:round/>
                      <a:headEnd len="sm" w="sm" type="none"/>
                      <a:tailEnd len="sm" w="sm" type="none"/>
                    </a:lnR>
                    <a:lnT cap="flat" cmpd="sng" w="6100">
                      <a:solidFill>
                        <a:srgbClr val="D9D9E3"/>
                      </a:solidFill>
                      <a:prstDash val="solid"/>
                      <a:round/>
                      <a:headEnd len="sm" w="sm" type="none"/>
                      <a:tailEnd len="sm" w="sm" type="none"/>
                    </a:lnT>
                    <a:lnB cap="flat" cmpd="sng" w="6100">
                      <a:solidFill>
                        <a:srgbClr val="D9D9E3"/>
                      </a:solidFill>
                      <a:prstDash val="solid"/>
                      <a:round/>
                      <a:headEnd len="sm" w="sm" type="none"/>
                      <a:tailEnd len="sm" w="sm" type="none"/>
                    </a:lnB>
                    <a:solidFill>
                      <a:srgbClr val="FAFBFC"/>
                    </a:solidFill>
                  </a:tcPr>
                </a:tc>
              </a:tr>
              <a:tr h="2711825">
                <a:tc>
                  <a:txBody>
                    <a:bodyPr/>
                    <a:lstStyle/>
                    <a:p>
                      <a:pPr indent="0" lvl="0" marL="0" rtl="0" algn="l">
                        <a:lnSpc>
                          <a:spcPct val="171429"/>
                        </a:lnSpc>
                        <a:spcBef>
                          <a:spcPts val="1900"/>
                        </a:spcBef>
                        <a:spcAft>
                          <a:spcPts val="1900"/>
                        </a:spcAft>
                        <a:buNone/>
                      </a:pPr>
                      <a:r>
                        <a:rPr b="1" lang="en-GB" sz="1550">
                          <a:solidFill>
                            <a:srgbClr val="1C4587"/>
                          </a:solidFill>
                          <a:highlight>
                            <a:srgbClr val="F7F7F8"/>
                          </a:highlight>
                          <a:latin typeface="Roboto"/>
                          <a:ea typeface="Roboto"/>
                          <a:cs typeface="Roboto"/>
                          <a:sym typeface="Roboto"/>
                        </a:rPr>
                        <a:t>Checkboxes (</a:t>
                      </a:r>
                      <a:r>
                        <a:rPr b="1" lang="en-GB" sz="1450">
                          <a:solidFill>
                            <a:srgbClr val="1C4587"/>
                          </a:solidFill>
                          <a:highlight>
                            <a:srgbClr val="F7F7F8"/>
                          </a:highlight>
                          <a:latin typeface="Courier New"/>
                          <a:ea typeface="Courier New"/>
                          <a:cs typeface="Courier New"/>
                          <a:sym typeface="Courier New"/>
                        </a:rPr>
                        <a:t>type="checkbox"</a:t>
                      </a:r>
                      <a:r>
                        <a:rPr b="1" lang="en-GB" sz="1550">
                          <a:solidFill>
                            <a:srgbClr val="1C4587"/>
                          </a:solidFill>
                          <a:highlight>
                            <a:srgbClr val="F7F7F8"/>
                          </a:highlight>
                          <a:latin typeface="Roboto"/>
                          <a:ea typeface="Roboto"/>
                          <a:cs typeface="Roboto"/>
                          <a:sym typeface="Roboto"/>
                        </a:rPr>
                        <a:t>)</a:t>
                      </a:r>
                      <a:endParaRPr b="1" sz="1550">
                        <a:solidFill>
                          <a:srgbClr val="1C4587"/>
                        </a:solidFill>
                        <a:highlight>
                          <a:srgbClr val="F7F7F8"/>
                        </a:highlight>
                        <a:latin typeface="Roboto"/>
                        <a:ea typeface="Roboto"/>
                        <a:cs typeface="Roboto"/>
                        <a:sym typeface="Roboto"/>
                      </a:endParaRPr>
                    </a:p>
                  </a:txBody>
                  <a:tcPr marT="91425" marB="91425" marR="91425" marL="91425" anchor="ctr">
                    <a:lnL cap="flat" cmpd="sng" w="6100">
                      <a:solidFill>
                        <a:srgbClr val="D9D9E3"/>
                      </a:solidFill>
                      <a:prstDash val="solid"/>
                      <a:round/>
                      <a:headEnd len="sm" w="sm" type="none"/>
                      <a:tailEnd len="sm" w="sm" type="none"/>
                    </a:lnL>
                    <a:lnR cap="flat" cmpd="sng" w="6100">
                      <a:solidFill>
                        <a:srgbClr val="D9D9E3"/>
                      </a:solidFill>
                      <a:prstDash val="solid"/>
                      <a:round/>
                      <a:headEnd len="sm" w="sm" type="none"/>
                      <a:tailEnd len="sm" w="sm" type="none"/>
                    </a:lnR>
                    <a:lnT cap="flat" cmpd="sng" w="6100">
                      <a:solidFill>
                        <a:srgbClr val="D9D9E3"/>
                      </a:solidFill>
                      <a:prstDash val="solid"/>
                      <a:round/>
                      <a:headEnd len="sm" w="sm" type="none"/>
                      <a:tailEnd len="sm" w="sm" type="none"/>
                    </a:lnT>
                    <a:lnB cap="flat" cmpd="sng" w="6100">
                      <a:solidFill>
                        <a:srgbClr val="D9D9E3"/>
                      </a:solidFill>
                      <a:prstDash val="solid"/>
                      <a:round/>
                      <a:headEnd len="sm" w="sm" type="none"/>
                      <a:tailEnd len="sm" w="sm" type="none"/>
                    </a:lnB>
                    <a:solidFill>
                      <a:srgbClr val="FAFBFC"/>
                    </a:solidFill>
                  </a:tcPr>
                </a:tc>
                <a:tc>
                  <a:txBody>
                    <a:bodyPr/>
                    <a:lstStyle/>
                    <a:p>
                      <a:pPr indent="0" lvl="0" marL="0" rtl="0" algn="l">
                        <a:lnSpc>
                          <a:spcPct val="171429"/>
                        </a:lnSpc>
                        <a:spcBef>
                          <a:spcPts val="1900"/>
                        </a:spcBef>
                        <a:spcAft>
                          <a:spcPts val="1900"/>
                        </a:spcAft>
                        <a:buNone/>
                      </a:pPr>
                      <a:r>
                        <a:rPr b="1" lang="en-GB" sz="1550">
                          <a:solidFill>
                            <a:srgbClr val="1C4587"/>
                          </a:solidFill>
                          <a:highlight>
                            <a:srgbClr val="F7F7F8"/>
                          </a:highlight>
                          <a:latin typeface="Roboto"/>
                          <a:ea typeface="Roboto"/>
                          <a:cs typeface="Roboto"/>
                          <a:sym typeface="Roboto"/>
                        </a:rPr>
                        <a:t>Allows multiple choices to be selected.</a:t>
                      </a:r>
                      <a:endParaRPr b="1" sz="1550">
                        <a:solidFill>
                          <a:srgbClr val="1C4587"/>
                        </a:solidFill>
                        <a:highlight>
                          <a:srgbClr val="F7F7F8"/>
                        </a:highlight>
                        <a:latin typeface="Roboto"/>
                        <a:ea typeface="Roboto"/>
                        <a:cs typeface="Roboto"/>
                        <a:sym typeface="Roboto"/>
                      </a:endParaRPr>
                    </a:p>
                  </a:txBody>
                  <a:tcPr marT="91425" marB="91425" marR="91425" marL="91425" anchor="ctr">
                    <a:lnL cap="flat" cmpd="sng" w="6100">
                      <a:solidFill>
                        <a:srgbClr val="D9D9E3"/>
                      </a:solidFill>
                      <a:prstDash val="solid"/>
                      <a:round/>
                      <a:headEnd len="sm" w="sm" type="none"/>
                      <a:tailEnd len="sm" w="sm" type="none"/>
                    </a:lnL>
                    <a:lnR cap="flat" cmpd="sng" w="6100">
                      <a:solidFill>
                        <a:srgbClr val="D9D9E3"/>
                      </a:solidFill>
                      <a:prstDash val="solid"/>
                      <a:round/>
                      <a:headEnd len="sm" w="sm" type="none"/>
                      <a:tailEnd len="sm" w="sm" type="none"/>
                    </a:lnR>
                    <a:lnT cap="flat" cmpd="sng" w="6100">
                      <a:solidFill>
                        <a:srgbClr val="D9D9E3"/>
                      </a:solidFill>
                      <a:prstDash val="solid"/>
                      <a:round/>
                      <a:headEnd len="sm" w="sm" type="none"/>
                      <a:tailEnd len="sm" w="sm" type="none"/>
                    </a:lnT>
                    <a:lnB cap="flat" cmpd="sng" w="6100">
                      <a:solidFill>
                        <a:srgbClr val="D9D9E3"/>
                      </a:solidFill>
                      <a:prstDash val="solid"/>
                      <a:round/>
                      <a:headEnd len="sm" w="sm" type="none"/>
                      <a:tailEnd len="sm" w="sm" type="none"/>
                    </a:lnB>
                    <a:solidFill>
                      <a:srgbClr val="FAFBFC"/>
                    </a:solidFill>
                  </a:tcPr>
                </a:tc>
                <a:tc>
                  <a:txBody>
                    <a:bodyPr/>
                    <a:lstStyle/>
                    <a:p>
                      <a:pPr indent="0" lvl="0" marL="0" rtl="0" algn="l">
                        <a:lnSpc>
                          <a:spcPct val="171429"/>
                        </a:lnSpc>
                        <a:spcBef>
                          <a:spcPts val="1900"/>
                        </a:spcBef>
                        <a:spcAft>
                          <a:spcPts val="1900"/>
                        </a:spcAft>
                        <a:buNone/>
                      </a:pPr>
                      <a:r>
                        <a:rPr b="1" lang="en-GB" sz="1450">
                          <a:solidFill>
                            <a:srgbClr val="1C4587"/>
                          </a:solidFill>
                          <a:highlight>
                            <a:srgbClr val="F7F7F8"/>
                          </a:highlight>
                          <a:latin typeface="Courier New"/>
                          <a:ea typeface="Courier New"/>
                          <a:cs typeface="Courier New"/>
                          <a:sym typeface="Courier New"/>
                        </a:rPr>
                        <a:t>&lt;input type="checkbox" name="option1" value="value1"&gt;</a:t>
                      </a:r>
                      <a:endParaRPr b="1" sz="1450">
                        <a:solidFill>
                          <a:srgbClr val="1C4587"/>
                        </a:solidFill>
                        <a:highlight>
                          <a:srgbClr val="F7F7F8"/>
                        </a:highlight>
                        <a:latin typeface="Courier New"/>
                        <a:ea typeface="Courier New"/>
                        <a:cs typeface="Courier New"/>
                        <a:sym typeface="Courier New"/>
                      </a:endParaRPr>
                    </a:p>
                  </a:txBody>
                  <a:tcPr marT="91425" marB="91425" marR="91425" marL="91425" anchor="ctr">
                    <a:lnL cap="flat" cmpd="sng" w="6100">
                      <a:solidFill>
                        <a:srgbClr val="D9D9E3"/>
                      </a:solidFill>
                      <a:prstDash val="solid"/>
                      <a:round/>
                      <a:headEnd len="sm" w="sm" type="none"/>
                      <a:tailEnd len="sm" w="sm" type="none"/>
                    </a:lnL>
                    <a:lnR cap="flat" cmpd="sng" w="6100">
                      <a:solidFill>
                        <a:srgbClr val="D9D9E3"/>
                      </a:solidFill>
                      <a:prstDash val="solid"/>
                      <a:round/>
                      <a:headEnd len="sm" w="sm" type="none"/>
                      <a:tailEnd len="sm" w="sm" type="none"/>
                    </a:lnR>
                    <a:lnT cap="flat" cmpd="sng" w="6100">
                      <a:solidFill>
                        <a:srgbClr val="D9D9E3"/>
                      </a:solidFill>
                      <a:prstDash val="solid"/>
                      <a:round/>
                      <a:headEnd len="sm" w="sm" type="none"/>
                      <a:tailEnd len="sm" w="sm" type="none"/>
                    </a:lnT>
                    <a:lnB cap="flat" cmpd="sng" w="6100">
                      <a:solidFill>
                        <a:srgbClr val="D9D9E3"/>
                      </a:solidFill>
                      <a:prstDash val="solid"/>
                      <a:round/>
                      <a:headEnd len="sm" w="sm" type="none"/>
                      <a:tailEnd len="sm" w="sm" type="none"/>
                    </a:lnB>
                    <a:solidFill>
                      <a:srgbClr val="FAFBFC"/>
                    </a:solidFill>
                  </a:tcPr>
                </a:tc>
                <a:tc>
                  <a:txBody>
                    <a:bodyPr/>
                    <a:lstStyle/>
                    <a:p>
                      <a:pPr indent="0" lvl="0" marL="0" rtl="0" algn="l">
                        <a:lnSpc>
                          <a:spcPct val="171429"/>
                        </a:lnSpc>
                        <a:spcBef>
                          <a:spcPts val="1900"/>
                        </a:spcBef>
                        <a:spcAft>
                          <a:spcPts val="1900"/>
                        </a:spcAft>
                        <a:buNone/>
                      </a:pPr>
                      <a:r>
                        <a:rPr b="1" lang="en-GB" sz="1550">
                          <a:solidFill>
                            <a:srgbClr val="1C4587"/>
                          </a:solidFill>
                          <a:highlight>
                            <a:srgbClr val="F7F7F8"/>
                          </a:highlight>
                          <a:latin typeface="Roboto"/>
                          <a:ea typeface="Roboto"/>
                          <a:cs typeface="Roboto"/>
                          <a:sym typeface="Roboto"/>
                        </a:rPr>
                        <a:t>See example below</a:t>
                      </a:r>
                      <a:endParaRPr b="1" sz="1550">
                        <a:solidFill>
                          <a:srgbClr val="1C4587"/>
                        </a:solidFill>
                        <a:highlight>
                          <a:srgbClr val="F7F7F8"/>
                        </a:highlight>
                        <a:latin typeface="Roboto"/>
                        <a:ea typeface="Roboto"/>
                        <a:cs typeface="Roboto"/>
                        <a:sym typeface="Roboto"/>
                      </a:endParaRPr>
                    </a:p>
                  </a:txBody>
                  <a:tcPr marT="91425" marB="91425" marR="91425" marL="91425" anchor="ctr">
                    <a:lnL cap="flat" cmpd="sng" w="6100">
                      <a:solidFill>
                        <a:srgbClr val="D9D9E3"/>
                      </a:solidFill>
                      <a:prstDash val="solid"/>
                      <a:round/>
                      <a:headEnd len="sm" w="sm" type="none"/>
                      <a:tailEnd len="sm" w="sm" type="none"/>
                    </a:lnL>
                    <a:lnR cap="flat" cmpd="sng" w="6100">
                      <a:solidFill>
                        <a:srgbClr val="D9D9E3"/>
                      </a:solidFill>
                      <a:prstDash val="solid"/>
                      <a:round/>
                      <a:headEnd len="sm" w="sm" type="none"/>
                      <a:tailEnd len="sm" w="sm" type="none"/>
                    </a:lnR>
                    <a:lnT cap="flat" cmpd="sng" w="6100">
                      <a:solidFill>
                        <a:srgbClr val="D9D9E3"/>
                      </a:solidFill>
                      <a:prstDash val="solid"/>
                      <a:round/>
                      <a:headEnd len="sm" w="sm" type="none"/>
                      <a:tailEnd len="sm" w="sm" type="none"/>
                    </a:lnT>
                    <a:lnB cap="flat" cmpd="sng" w="6100">
                      <a:solidFill>
                        <a:srgbClr val="D9D9E3"/>
                      </a:solidFill>
                      <a:prstDash val="solid"/>
                      <a:round/>
                      <a:headEnd len="sm" w="sm" type="none"/>
                      <a:tailEnd len="sm" w="sm" type="none"/>
                    </a:lnB>
                    <a:solidFill>
                      <a:srgbClr val="FAFBFC"/>
                    </a:solidFill>
                  </a:tcPr>
                </a:tc>
                <a:tc>
                  <a:txBody>
                    <a:bodyPr/>
                    <a:lstStyle/>
                    <a:p>
                      <a:pPr indent="0" lvl="0" marL="0" rtl="0" algn="l">
                        <a:lnSpc>
                          <a:spcPct val="171429"/>
                        </a:lnSpc>
                        <a:spcBef>
                          <a:spcPts val="1900"/>
                        </a:spcBef>
                        <a:spcAft>
                          <a:spcPts val="1900"/>
                        </a:spcAft>
                        <a:buNone/>
                      </a:pPr>
                      <a:r>
                        <a:rPr b="1" lang="en-GB" sz="1450">
                          <a:solidFill>
                            <a:srgbClr val="1C4587"/>
                          </a:solidFill>
                          <a:highlight>
                            <a:srgbClr val="F7F7F8"/>
                          </a:highlight>
                          <a:latin typeface="Courier New"/>
                          <a:ea typeface="Courier New"/>
                          <a:cs typeface="Courier New"/>
                          <a:sym typeface="Courier New"/>
                        </a:rPr>
                        <a:t>type</a:t>
                      </a:r>
                      <a:r>
                        <a:rPr b="1" lang="en-GB" sz="1550">
                          <a:solidFill>
                            <a:srgbClr val="1C4587"/>
                          </a:solidFill>
                          <a:highlight>
                            <a:srgbClr val="F7F7F8"/>
                          </a:highlight>
                          <a:latin typeface="Roboto"/>
                          <a:ea typeface="Roboto"/>
                          <a:cs typeface="Roboto"/>
                          <a:sym typeface="Roboto"/>
                        </a:rPr>
                        <a:t>, </a:t>
                      </a:r>
                      <a:r>
                        <a:rPr b="1" lang="en-GB" sz="1450">
                          <a:solidFill>
                            <a:srgbClr val="1C4587"/>
                          </a:solidFill>
                          <a:highlight>
                            <a:srgbClr val="F7F7F8"/>
                          </a:highlight>
                          <a:latin typeface="Courier New"/>
                          <a:ea typeface="Courier New"/>
                          <a:cs typeface="Courier New"/>
                          <a:sym typeface="Courier New"/>
                        </a:rPr>
                        <a:t>name</a:t>
                      </a:r>
                      <a:r>
                        <a:rPr b="1" lang="en-GB" sz="1550">
                          <a:solidFill>
                            <a:srgbClr val="1C4587"/>
                          </a:solidFill>
                          <a:highlight>
                            <a:srgbClr val="F7F7F8"/>
                          </a:highlight>
                          <a:latin typeface="Roboto"/>
                          <a:ea typeface="Roboto"/>
                          <a:cs typeface="Roboto"/>
                          <a:sym typeface="Roboto"/>
                        </a:rPr>
                        <a:t>, </a:t>
                      </a:r>
                      <a:r>
                        <a:rPr b="1" lang="en-GB" sz="1450">
                          <a:solidFill>
                            <a:srgbClr val="1C4587"/>
                          </a:solidFill>
                          <a:highlight>
                            <a:srgbClr val="F7F7F8"/>
                          </a:highlight>
                          <a:latin typeface="Courier New"/>
                          <a:ea typeface="Courier New"/>
                          <a:cs typeface="Courier New"/>
                          <a:sym typeface="Courier New"/>
                        </a:rPr>
                        <a:t>value</a:t>
                      </a:r>
                      <a:r>
                        <a:rPr b="1" lang="en-GB" sz="1550">
                          <a:solidFill>
                            <a:srgbClr val="1C4587"/>
                          </a:solidFill>
                          <a:highlight>
                            <a:srgbClr val="F7F7F8"/>
                          </a:highlight>
                          <a:latin typeface="Roboto"/>
                          <a:ea typeface="Roboto"/>
                          <a:cs typeface="Roboto"/>
                          <a:sym typeface="Roboto"/>
                        </a:rPr>
                        <a:t>, </a:t>
                      </a:r>
                      <a:r>
                        <a:rPr b="1" lang="en-GB" sz="1450">
                          <a:solidFill>
                            <a:srgbClr val="1C4587"/>
                          </a:solidFill>
                          <a:highlight>
                            <a:srgbClr val="F7F7F8"/>
                          </a:highlight>
                          <a:latin typeface="Courier New"/>
                          <a:ea typeface="Courier New"/>
                          <a:cs typeface="Courier New"/>
                          <a:sym typeface="Courier New"/>
                        </a:rPr>
                        <a:t>checked</a:t>
                      </a:r>
                      <a:r>
                        <a:rPr b="1" lang="en-GB" sz="1550">
                          <a:solidFill>
                            <a:srgbClr val="1C4587"/>
                          </a:solidFill>
                          <a:highlight>
                            <a:srgbClr val="F7F7F8"/>
                          </a:highlight>
                          <a:latin typeface="Roboto"/>
                          <a:ea typeface="Roboto"/>
                          <a:cs typeface="Roboto"/>
                          <a:sym typeface="Roboto"/>
                        </a:rPr>
                        <a:t>, </a:t>
                      </a:r>
                      <a:r>
                        <a:rPr b="1" lang="en-GB" sz="1450">
                          <a:solidFill>
                            <a:srgbClr val="1C4587"/>
                          </a:solidFill>
                          <a:highlight>
                            <a:srgbClr val="F7F7F8"/>
                          </a:highlight>
                          <a:latin typeface="Courier New"/>
                          <a:ea typeface="Courier New"/>
                          <a:cs typeface="Courier New"/>
                          <a:sym typeface="Courier New"/>
                        </a:rPr>
                        <a:t>disabled</a:t>
                      </a:r>
                      <a:endParaRPr b="1" sz="1450">
                        <a:solidFill>
                          <a:srgbClr val="1C4587"/>
                        </a:solidFill>
                        <a:highlight>
                          <a:srgbClr val="F7F7F8"/>
                        </a:highlight>
                        <a:latin typeface="Courier New"/>
                        <a:ea typeface="Courier New"/>
                        <a:cs typeface="Courier New"/>
                        <a:sym typeface="Courier New"/>
                      </a:endParaRPr>
                    </a:p>
                  </a:txBody>
                  <a:tcPr marT="91425" marB="91425" marR="91425" marL="91425" anchor="ctr">
                    <a:lnL cap="flat" cmpd="sng" w="6100">
                      <a:solidFill>
                        <a:srgbClr val="D9D9E3"/>
                      </a:solidFill>
                      <a:prstDash val="solid"/>
                      <a:round/>
                      <a:headEnd len="sm" w="sm" type="none"/>
                      <a:tailEnd len="sm" w="sm" type="none"/>
                    </a:lnL>
                    <a:lnR cap="flat" cmpd="sng" w="6100">
                      <a:solidFill>
                        <a:srgbClr val="D9D9E3"/>
                      </a:solidFill>
                      <a:prstDash val="solid"/>
                      <a:round/>
                      <a:headEnd len="sm" w="sm" type="none"/>
                      <a:tailEnd len="sm" w="sm" type="none"/>
                    </a:lnR>
                    <a:lnT cap="flat" cmpd="sng" w="6100">
                      <a:solidFill>
                        <a:srgbClr val="D9D9E3"/>
                      </a:solidFill>
                      <a:prstDash val="solid"/>
                      <a:round/>
                      <a:headEnd len="sm" w="sm" type="none"/>
                      <a:tailEnd len="sm" w="sm" type="none"/>
                    </a:lnT>
                    <a:lnB cap="flat" cmpd="sng" w="6100">
                      <a:solidFill>
                        <a:srgbClr val="D9D9E3"/>
                      </a:solidFill>
                      <a:prstDash val="solid"/>
                      <a:round/>
                      <a:headEnd len="sm" w="sm" type="none"/>
                      <a:tailEnd len="sm" w="sm" type="none"/>
                    </a:lnB>
                    <a:solidFill>
                      <a:srgbClr val="FAFBFC"/>
                    </a:solidFill>
                  </a:tcPr>
                </a:tc>
              </a:tr>
              <a:tr h="3122150">
                <a:tc>
                  <a:txBody>
                    <a:bodyPr/>
                    <a:lstStyle/>
                    <a:p>
                      <a:pPr indent="0" lvl="0" marL="0" rtl="0" algn="l">
                        <a:lnSpc>
                          <a:spcPct val="171429"/>
                        </a:lnSpc>
                        <a:spcBef>
                          <a:spcPts val="1900"/>
                        </a:spcBef>
                        <a:spcAft>
                          <a:spcPts val="1900"/>
                        </a:spcAft>
                        <a:buNone/>
                      </a:pPr>
                      <a:r>
                        <a:rPr b="1" lang="en-GB" sz="1550">
                          <a:solidFill>
                            <a:srgbClr val="1C4587"/>
                          </a:solidFill>
                          <a:highlight>
                            <a:srgbClr val="F7F7F8"/>
                          </a:highlight>
                          <a:latin typeface="Roboto"/>
                          <a:ea typeface="Roboto"/>
                          <a:cs typeface="Roboto"/>
                          <a:sym typeface="Roboto"/>
                        </a:rPr>
                        <a:t>Select Dropdown (</a:t>
                      </a:r>
                      <a:r>
                        <a:rPr b="1" lang="en-GB" sz="1450">
                          <a:solidFill>
                            <a:srgbClr val="1C4587"/>
                          </a:solidFill>
                          <a:highlight>
                            <a:srgbClr val="F7F7F8"/>
                          </a:highlight>
                          <a:latin typeface="Courier New"/>
                          <a:ea typeface="Courier New"/>
                          <a:cs typeface="Courier New"/>
                          <a:sym typeface="Courier New"/>
                        </a:rPr>
                        <a:t>&lt;select&gt;</a:t>
                      </a:r>
                      <a:r>
                        <a:rPr b="1" lang="en-GB" sz="1550">
                          <a:solidFill>
                            <a:srgbClr val="1C4587"/>
                          </a:solidFill>
                          <a:highlight>
                            <a:srgbClr val="F7F7F8"/>
                          </a:highlight>
                          <a:latin typeface="Roboto"/>
                          <a:ea typeface="Roboto"/>
                          <a:cs typeface="Roboto"/>
                          <a:sym typeface="Roboto"/>
                        </a:rPr>
                        <a:t>)</a:t>
                      </a:r>
                      <a:endParaRPr b="1" sz="1550">
                        <a:solidFill>
                          <a:srgbClr val="1C4587"/>
                        </a:solidFill>
                        <a:highlight>
                          <a:srgbClr val="F7F7F8"/>
                        </a:highlight>
                        <a:latin typeface="Roboto"/>
                        <a:ea typeface="Roboto"/>
                        <a:cs typeface="Roboto"/>
                        <a:sym typeface="Roboto"/>
                      </a:endParaRPr>
                    </a:p>
                  </a:txBody>
                  <a:tcPr marT="91425" marB="91425" marR="91425" marL="91425" anchor="ctr">
                    <a:lnL cap="flat" cmpd="sng" w="6100">
                      <a:solidFill>
                        <a:srgbClr val="D9D9E3"/>
                      </a:solidFill>
                      <a:prstDash val="solid"/>
                      <a:round/>
                      <a:headEnd len="sm" w="sm" type="none"/>
                      <a:tailEnd len="sm" w="sm" type="none"/>
                    </a:lnL>
                    <a:lnR cap="flat" cmpd="sng" w="6100">
                      <a:solidFill>
                        <a:srgbClr val="D9D9E3"/>
                      </a:solidFill>
                      <a:prstDash val="solid"/>
                      <a:round/>
                      <a:headEnd len="sm" w="sm" type="none"/>
                      <a:tailEnd len="sm" w="sm" type="none"/>
                    </a:lnR>
                    <a:lnT cap="flat" cmpd="sng" w="6100">
                      <a:solidFill>
                        <a:srgbClr val="D9D9E3"/>
                      </a:solidFill>
                      <a:prstDash val="solid"/>
                      <a:round/>
                      <a:headEnd len="sm" w="sm" type="none"/>
                      <a:tailEnd len="sm" w="sm" type="none"/>
                    </a:lnT>
                    <a:lnB cap="flat" cmpd="sng" w="6100">
                      <a:solidFill>
                        <a:srgbClr val="D9D9E3"/>
                      </a:solidFill>
                      <a:prstDash val="solid"/>
                      <a:round/>
                      <a:headEnd len="sm" w="sm" type="none"/>
                      <a:tailEnd len="sm" w="sm" type="none"/>
                    </a:lnB>
                    <a:solidFill>
                      <a:srgbClr val="FAFBFC"/>
                    </a:solidFill>
                  </a:tcPr>
                </a:tc>
                <a:tc>
                  <a:txBody>
                    <a:bodyPr/>
                    <a:lstStyle/>
                    <a:p>
                      <a:pPr indent="0" lvl="0" marL="0" rtl="0" algn="l">
                        <a:lnSpc>
                          <a:spcPct val="171429"/>
                        </a:lnSpc>
                        <a:spcBef>
                          <a:spcPts val="1900"/>
                        </a:spcBef>
                        <a:spcAft>
                          <a:spcPts val="1900"/>
                        </a:spcAft>
                        <a:buNone/>
                      </a:pPr>
                      <a:r>
                        <a:rPr b="1" lang="en-GB" sz="1550">
                          <a:solidFill>
                            <a:srgbClr val="1C4587"/>
                          </a:solidFill>
                          <a:highlight>
                            <a:srgbClr val="F7F7F8"/>
                          </a:highlight>
                          <a:latin typeface="Roboto"/>
                          <a:ea typeface="Roboto"/>
                          <a:cs typeface="Roboto"/>
                          <a:sym typeface="Roboto"/>
                        </a:rPr>
                        <a:t>Presents a dropdown menu for selecting one option.</a:t>
                      </a:r>
                      <a:endParaRPr b="1" sz="1550">
                        <a:solidFill>
                          <a:srgbClr val="1C4587"/>
                        </a:solidFill>
                        <a:highlight>
                          <a:srgbClr val="F7F7F8"/>
                        </a:highlight>
                        <a:latin typeface="Roboto"/>
                        <a:ea typeface="Roboto"/>
                        <a:cs typeface="Roboto"/>
                        <a:sym typeface="Roboto"/>
                      </a:endParaRPr>
                    </a:p>
                  </a:txBody>
                  <a:tcPr marT="91425" marB="91425" marR="91425" marL="91425" anchor="ctr">
                    <a:lnL cap="flat" cmpd="sng" w="6100">
                      <a:solidFill>
                        <a:srgbClr val="D9D9E3"/>
                      </a:solidFill>
                      <a:prstDash val="solid"/>
                      <a:round/>
                      <a:headEnd len="sm" w="sm" type="none"/>
                      <a:tailEnd len="sm" w="sm" type="none"/>
                    </a:lnL>
                    <a:lnR cap="flat" cmpd="sng" w="6100">
                      <a:solidFill>
                        <a:srgbClr val="D9D9E3"/>
                      </a:solidFill>
                      <a:prstDash val="solid"/>
                      <a:round/>
                      <a:headEnd len="sm" w="sm" type="none"/>
                      <a:tailEnd len="sm" w="sm" type="none"/>
                    </a:lnR>
                    <a:lnT cap="flat" cmpd="sng" w="6100">
                      <a:solidFill>
                        <a:srgbClr val="D9D9E3"/>
                      </a:solidFill>
                      <a:prstDash val="solid"/>
                      <a:round/>
                      <a:headEnd len="sm" w="sm" type="none"/>
                      <a:tailEnd len="sm" w="sm" type="none"/>
                    </a:lnT>
                    <a:lnB cap="flat" cmpd="sng" w="6100">
                      <a:solidFill>
                        <a:srgbClr val="D9D9E3"/>
                      </a:solidFill>
                      <a:prstDash val="solid"/>
                      <a:round/>
                      <a:headEnd len="sm" w="sm" type="none"/>
                      <a:tailEnd len="sm" w="sm" type="none"/>
                    </a:lnB>
                    <a:solidFill>
                      <a:srgbClr val="FAFBFC"/>
                    </a:solidFill>
                  </a:tcPr>
                </a:tc>
                <a:tc>
                  <a:txBody>
                    <a:bodyPr/>
                    <a:lstStyle/>
                    <a:p>
                      <a:pPr indent="0" lvl="0" marL="0" rtl="0" algn="l">
                        <a:lnSpc>
                          <a:spcPct val="171429"/>
                        </a:lnSpc>
                        <a:spcBef>
                          <a:spcPts val="1900"/>
                        </a:spcBef>
                        <a:spcAft>
                          <a:spcPts val="1900"/>
                        </a:spcAft>
                        <a:buNone/>
                      </a:pPr>
                      <a:r>
                        <a:rPr b="1" lang="en-GB" sz="1450">
                          <a:solidFill>
                            <a:srgbClr val="1C4587"/>
                          </a:solidFill>
                          <a:highlight>
                            <a:srgbClr val="F7F7F8"/>
                          </a:highlight>
                          <a:latin typeface="Courier New"/>
                          <a:ea typeface="Courier New"/>
                          <a:cs typeface="Courier New"/>
                          <a:sym typeface="Courier New"/>
                        </a:rPr>
                        <a:t>&lt;select name="fieldname"&gt;&lt;option value="value1"&gt;Option 1&lt;/option&gt;&lt;/select&gt;</a:t>
                      </a:r>
                      <a:endParaRPr b="1" sz="1450">
                        <a:solidFill>
                          <a:srgbClr val="1C4587"/>
                        </a:solidFill>
                        <a:highlight>
                          <a:srgbClr val="F7F7F8"/>
                        </a:highlight>
                        <a:latin typeface="Courier New"/>
                        <a:ea typeface="Courier New"/>
                        <a:cs typeface="Courier New"/>
                        <a:sym typeface="Courier New"/>
                      </a:endParaRPr>
                    </a:p>
                  </a:txBody>
                  <a:tcPr marT="91425" marB="91425" marR="91425" marL="91425" anchor="ctr">
                    <a:lnL cap="flat" cmpd="sng" w="6100">
                      <a:solidFill>
                        <a:srgbClr val="D9D9E3"/>
                      </a:solidFill>
                      <a:prstDash val="solid"/>
                      <a:round/>
                      <a:headEnd len="sm" w="sm" type="none"/>
                      <a:tailEnd len="sm" w="sm" type="none"/>
                    </a:lnL>
                    <a:lnR cap="flat" cmpd="sng" w="6100">
                      <a:solidFill>
                        <a:srgbClr val="D9D9E3"/>
                      </a:solidFill>
                      <a:prstDash val="solid"/>
                      <a:round/>
                      <a:headEnd len="sm" w="sm" type="none"/>
                      <a:tailEnd len="sm" w="sm" type="none"/>
                    </a:lnR>
                    <a:lnT cap="flat" cmpd="sng" w="6100">
                      <a:solidFill>
                        <a:srgbClr val="D9D9E3"/>
                      </a:solidFill>
                      <a:prstDash val="solid"/>
                      <a:round/>
                      <a:headEnd len="sm" w="sm" type="none"/>
                      <a:tailEnd len="sm" w="sm" type="none"/>
                    </a:lnT>
                    <a:lnB cap="flat" cmpd="sng" w="6100">
                      <a:solidFill>
                        <a:srgbClr val="D9D9E3"/>
                      </a:solidFill>
                      <a:prstDash val="solid"/>
                      <a:round/>
                      <a:headEnd len="sm" w="sm" type="none"/>
                      <a:tailEnd len="sm" w="sm" type="none"/>
                    </a:lnB>
                    <a:solidFill>
                      <a:srgbClr val="FAFBFC"/>
                    </a:solidFill>
                  </a:tcPr>
                </a:tc>
                <a:tc>
                  <a:txBody>
                    <a:bodyPr/>
                    <a:lstStyle/>
                    <a:p>
                      <a:pPr indent="0" lvl="0" marL="0" rtl="0" algn="l">
                        <a:lnSpc>
                          <a:spcPct val="171429"/>
                        </a:lnSpc>
                        <a:spcBef>
                          <a:spcPts val="1900"/>
                        </a:spcBef>
                        <a:spcAft>
                          <a:spcPts val="1900"/>
                        </a:spcAft>
                        <a:buNone/>
                      </a:pPr>
                      <a:r>
                        <a:rPr b="1" lang="en-GB" sz="1550">
                          <a:solidFill>
                            <a:srgbClr val="1C4587"/>
                          </a:solidFill>
                          <a:highlight>
                            <a:srgbClr val="F7F7F8"/>
                          </a:highlight>
                          <a:latin typeface="Roboto"/>
                          <a:ea typeface="Roboto"/>
                          <a:cs typeface="Roboto"/>
                          <a:sym typeface="Roboto"/>
                        </a:rPr>
                        <a:t>See example below</a:t>
                      </a:r>
                      <a:endParaRPr b="1" sz="1550">
                        <a:solidFill>
                          <a:srgbClr val="1C4587"/>
                        </a:solidFill>
                        <a:highlight>
                          <a:srgbClr val="F7F7F8"/>
                        </a:highlight>
                        <a:latin typeface="Roboto"/>
                        <a:ea typeface="Roboto"/>
                        <a:cs typeface="Roboto"/>
                        <a:sym typeface="Roboto"/>
                      </a:endParaRPr>
                    </a:p>
                  </a:txBody>
                  <a:tcPr marT="91425" marB="91425" marR="91425" marL="91425" anchor="ctr">
                    <a:lnL cap="flat" cmpd="sng" w="6100">
                      <a:solidFill>
                        <a:srgbClr val="D9D9E3"/>
                      </a:solidFill>
                      <a:prstDash val="solid"/>
                      <a:round/>
                      <a:headEnd len="sm" w="sm" type="none"/>
                      <a:tailEnd len="sm" w="sm" type="none"/>
                    </a:lnL>
                    <a:lnR cap="flat" cmpd="sng" w="6100">
                      <a:solidFill>
                        <a:srgbClr val="D9D9E3"/>
                      </a:solidFill>
                      <a:prstDash val="solid"/>
                      <a:round/>
                      <a:headEnd len="sm" w="sm" type="none"/>
                      <a:tailEnd len="sm" w="sm" type="none"/>
                    </a:lnR>
                    <a:lnT cap="flat" cmpd="sng" w="6100">
                      <a:solidFill>
                        <a:srgbClr val="D9D9E3"/>
                      </a:solidFill>
                      <a:prstDash val="solid"/>
                      <a:round/>
                      <a:headEnd len="sm" w="sm" type="none"/>
                      <a:tailEnd len="sm" w="sm" type="none"/>
                    </a:lnT>
                    <a:lnB cap="flat" cmpd="sng" w="6100">
                      <a:solidFill>
                        <a:srgbClr val="D9D9E3"/>
                      </a:solidFill>
                      <a:prstDash val="solid"/>
                      <a:round/>
                      <a:headEnd len="sm" w="sm" type="none"/>
                      <a:tailEnd len="sm" w="sm" type="none"/>
                    </a:lnB>
                    <a:solidFill>
                      <a:srgbClr val="FAFBFC"/>
                    </a:solidFill>
                  </a:tcPr>
                </a:tc>
                <a:tc>
                  <a:txBody>
                    <a:bodyPr/>
                    <a:lstStyle/>
                    <a:p>
                      <a:pPr indent="0" lvl="0" marL="0" rtl="0" algn="l">
                        <a:lnSpc>
                          <a:spcPct val="171429"/>
                        </a:lnSpc>
                        <a:spcBef>
                          <a:spcPts val="1900"/>
                        </a:spcBef>
                        <a:spcAft>
                          <a:spcPts val="1900"/>
                        </a:spcAft>
                        <a:buNone/>
                      </a:pPr>
                      <a:r>
                        <a:rPr b="1" lang="en-GB" sz="1450">
                          <a:solidFill>
                            <a:srgbClr val="1C4587"/>
                          </a:solidFill>
                          <a:highlight>
                            <a:srgbClr val="F7F7F8"/>
                          </a:highlight>
                          <a:latin typeface="Courier New"/>
                          <a:ea typeface="Courier New"/>
                          <a:cs typeface="Courier New"/>
                          <a:sym typeface="Courier New"/>
                        </a:rPr>
                        <a:t>name</a:t>
                      </a:r>
                      <a:r>
                        <a:rPr b="1" lang="en-GB" sz="1550">
                          <a:solidFill>
                            <a:srgbClr val="1C4587"/>
                          </a:solidFill>
                          <a:highlight>
                            <a:srgbClr val="F7F7F8"/>
                          </a:highlight>
                          <a:latin typeface="Roboto"/>
                          <a:ea typeface="Roboto"/>
                          <a:cs typeface="Roboto"/>
                          <a:sym typeface="Roboto"/>
                        </a:rPr>
                        <a:t>, </a:t>
                      </a:r>
                      <a:r>
                        <a:rPr b="1" lang="en-GB" sz="1450">
                          <a:solidFill>
                            <a:srgbClr val="1C4587"/>
                          </a:solidFill>
                          <a:highlight>
                            <a:srgbClr val="F7F7F8"/>
                          </a:highlight>
                          <a:latin typeface="Courier New"/>
                          <a:ea typeface="Courier New"/>
                          <a:cs typeface="Courier New"/>
                          <a:sym typeface="Courier New"/>
                        </a:rPr>
                        <a:t>size</a:t>
                      </a:r>
                      <a:r>
                        <a:rPr b="1" lang="en-GB" sz="1550">
                          <a:solidFill>
                            <a:srgbClr val="1C4587"/>
                          </a:solidFill>
                          <a:highlight>
                            <a:srgbClr val="F7F7F8"/>
                          </a:highlight>
                          <a:latin typeface="Roboto"/>
                          <a:ea typeface="Roboto"/>
                          <a:cs typeface="Roboto"/>
                          <a:sym typeface="Roboto"/>
                        </a:rPr>
                        <a:t>, </a:t>
                      </a:r>
                      <a:r>
                        <a:rPr b="1" lang="en-GB" sz="1450">
                          <a:solidFill>
                            <a:srgbClr val="1C4587"/>
                          </a:solidFill>
                          <a:highlight>
                            <a:srgbClr val="F7F7F8"/>
                          </a:highlight>
                          <a:latin typeface="Courier New"/>
                          <a:ea typeface="Courier New"/>
                          <a:cs typeface="Courier New"/>
                          <a:sym typeface="Courier New"/>
                        </a:rPr>
                        <a:t>multiple</a:t>
                      </a:r>
                      <a:r>
                        <a:rPr b="1" lang="en-GB" sz="1550">
                          <a:solidFill>
                            <a:srgbClr val="1C4587"/>
                          </a:solidFill>
                          <a:highlight>
                            <a:srgbClr val="F7F7F8"/>
                          </a:highlight>
                          <a:latin typeface="Roboto"/>
                          <a:ea typeface="Roboto"/>
                          <a:cs typeface="Roboto"/>
                          <a:sym typeface="Roboto"/>
                        </a:rPr>
                        <a:t>, </a:t>
                      </a:r>
                      <a:r>
                        <a:rPr b="1" lang="en-GB" sz="1450">
                          <a:solidFill>
                            <a:srgbClr val="1C4587"/>
                          </a:solidFill>
                          <a:highlight>
                            <a:srgbClr val="F7F7F8"/>
                          </a:highlight>
                          <a:latin typeface="Courier New"/>
                          <a:ea typeface="Courier New"/>
                          <a:cs typeface="Courier New"/>
                          <a:sym typeface="Courier New"/>
                        </a:rPr>
                        <a:t>disabled</a:t>
                      </a:r>
                      <a:endParaRPr b="1" sz="1450">
                        <a:solidFill>
                          <a:srgbClr val="1C4587"/>
                        </a:solidFill>
                        <a:highlight>
                          <a:srgbClr val="F7F7F8"/>
                        </a:highlight>
                        <a:latin typeface="Courier New"/>
                        <a:ea typeface="Courier New"/>
                        <a:cs typeface="Courier New"/>
                        <a:sym typeface="Courier New"/>
                      </a:endParaRPr>
                    </a:p>
                  </a:txBody>
                  <a:tcPr marT="91425" marB="91425" marR="91425" marL="91425" anchor="ctr">
                    <a:lnL cap="flat" cmpd="sng" w="6100">
                      <a:solidFill>
                        <a:srgbClr val="D9D9E3"/>
                      </a:solidFill>
                      <a:prstDash val="solid"/>
                      <a:round/>
                      <a:headEnd len="sm" w="sm" type="none"/>
                      <a:tailEnd len="sm" w="sm" type="none"/>
                    </a:lnL>
                    <a:lnR cap="flat" cmpd="sng" w="6100">
                      <a:solidFill>
                        <a:srgbClr val="D9D9E3"/>
                      </a:solidFill>
                      <a:prstDash val="solid"/>
                      <a:round/>
                      <a:headEnd len="sm" w="sm" type="none"/>
                      <a:tailEnd len="sm" w="sm" type="none"/>
                    </a:lnR>
                    <a:lnT cap="flat" cmpd="sng" w="6100">
                      <a:solidFill>
                        <a:srgbClr val="D9D9E3"/>
                      </a:solidFill>
                      <a:prstDash val="solid"/>
                      <a:round/>
                      <a:headEnd len="sm" w="sm" type="none"/>
                      <a:tailEnd len="sm" w="sm" type="none"/>
                    </a:lnT>
                    <a:lnB cap="flat" cmpd="sng" w="6100">
                      <a:solidFill>
                        <a:srgbClr val="D9D9E3"/>
                      </a:solidFill>
                      <a:prstDash val="solid"/>
                      <a:round/>
                      <a:headEnd len="sm" w="sm" type="none"/>
                      <a:tailEnd len="sm" w="sm" type="none"/>
                    </a:lnB>
                    <a:solidFill>
                      <a:srgbClr val="FAFBFC"/>
                    </a:solidFill>
                  </a:tcPr>
                </a:tc>
              </a:tr>
              <a:tr h="2272900">
                <a:tc>
                  <a:txBody>
                    <a:bodyPr/>
                    <a:lstStyle/>
                    <a:p>
                      <a:pPr indent="0" lvl="0" marL="0" rtl="0" algn="l">
                        <a:lnSpc>
                          <a:spcPct val="171429"/>
                        </a:lnSpc>
                        <a:spcBef>
                          <a:spcPts val="1900"/>
                        </a:spcBef>
                        <a:spcAft>
                          <a:spcPts val="1900"/>
                        </a:spcAft>
                        <a:buNone/>
                      </a:pPr>
                      <a:r>
                        <a:rPr b="1" lang="en-GB" sz="1550">
                          <a:solidFill>
                            <a:srgbClr val="1C4587"/>
                          </a:solidFill>
                          <a:highlight>
                            <a:srgbClr val="F7F7F8"/>
                          </a:highlight>
                          <a:latin typeface="Roboto"/>
                          <a:ea typeface="Roboto"/>
                          <a:cs typeface="Roboto"/>
                          <a:sym typeface="Roboto"/>
                        </a:rPr>
                        <a:t>File Input (</a:t>
                      </a:r>
                      <a:r>
                        <a:rPr b="1" lang="en-GB" sz="1450">
                          <a:solidFill>
                            <a:srgbClr val="1C4587"/>
                          </a:solidFill>
                          <a:highlight>
                            <a:srgbClr val="F7F7F8"/>
                          </a:highlight>
                          <a:latin typeface="Courier New"/>
                          <a:ea typeface="Courier New"/>
                          <a:cs typeface="Courier New"/>
                          <a:sym typeface="Courier New"/>
                        </a:rPr>
                        <a:t>type="file"</a:t>
                      </a:r>
                      <a:r>
                        <a:rPr b="1" lang="en-GB" sz="1550">
                          <a:solidFill>
                            <a:srgbClr val="1C4587"/>
                          </a:solidFill>
                          <a:highlight>
                            <a:srgbClr val="F7F7F8"/>
                          </a:highlight>
                          <a:latin typeface="Roboto"/>
                          <a:ea typeface="Roboto"/>
                          <a:cs typeface="Roboto"/>
                          <a:sym typeface="Roboto"/>
                        </a:rPr>
                        <a:t>)</a:t>
                      </a:r>
                      <a:endParaRPr b="1" sz="1550">
                        <a:solidFill>
                          <a:srgbClr val="1C4587"/>
                        </a:solidFill>
                        <a:highlight>
                          <a:srgbClr val="F7F7F8"/>
                        </a:highlight>
                        <a:latin typeface="Roboto"/>
                        <a:ea typeface="Roboto"/>
                        <a:cs typeface="Roboto"/>
                        <a:sym typeface="Roboto"/>
                      </a:endParaRPr>
                    </a:p>
                  </a:txBody>
                  <a:tcPr marT="91425" marB="91425" marR="91425" marL="91425" anchor="ctr">
                    <a:lnL cap="flat" cmpd="sng" w="6100">
                      <a:solidFill>
                        <a:srgbClr val="D9D9E3"/>
                      </a:solidFill>
                      <a:prstDash val="solid"/>
                      <a:round/>
                      <a:headEnd len="sm" w="sm" type="none"/>
                      <a:tailEnd len="sm" w="sm" type="none"/>
                    </a:lnL>
                    <a:lnR cap="flat" cmpd="sng" w="6100">
                      <a:solidFill>
                        <a:srgbClr val="D9D9E3"/>
                      </a:solidFill>
                      <a:prstDash val="solid"/>
                      <a:round/>
                      <a:headEnd len="sm" w="sm" type="none"/>
                      <a:tailEnd len="sm" w="sm" type="none"/>
                    </a:lnR>
                    <a:lnT cap="flat" cmpd="sng" w="6100">
                      <a:solidFill>
                        <a:srgbClr val="D9D9E3"/>
                      </a:solidFill>
                      <a:prstDash val="solid"/>
                      <a:round/>
                      <a:headEnd len="sm" w="sm" type="none"/>
                      <a:tailEnd len="sm" w="sm" type="none"/>
                    </a:lnT>
                    <a:lnB cap="flat" cmpd="sng" w="6100">
                      <a:solidFill>
                        <a:srgbClr val="D9D9E3"/>
                      </a:solidFill>
                      <a:prstDash val="solid"/>
                      <a:round/>
                      <a:headEnd len="sm" w="sm" type="none"/>
                      <a:tailEnd len="sm" w="sm" type="none"/>
                    </a:lnB>
                    <a:solidFill>
                      <a:srgbClr val="FAFBFC"/>
                    </a:solidFill>
                  </a:tcPr>
                </a:tc>
                <a:tc>
                  <a:txBody>
                    <a:bodyPr/>
                    <a:lstStyle/>
                    <a:p>
                      <a:pPr indent="0" lvl="0" marL="0" rtl="0" algn="l">
                        <a:lnSpc>
                          <a:spcPct val="171429"/>
                        </a:lnSpc>
                        <a:spcBef>
                          <a:spcPts val="1900"/>
                        </a:spcBef>
                        <a:spcAft>
                          <a:spcPts val="1900"/>
                        </a:spcAft>
                        <a:buNone/>
                      </a:pPr>
                      <a:r>
                        <a:rPr b="1" lang="en-GB" sz="1550">
                          <a:solidFill>
                            <a:srgbClr val="1C4587"/>
                          </a:solidFill>
                          <a:highlight>
                            <a:srgbClr val="F7F7F8"/>
                          </a:highlight>
                          <a:latin typeface="Roboto"/>
                          <a:ea typeface="Roboto"/>
                          <a:cs typeface="Roboto"/>
                          <a:sym typeface="Roboto"/>
                        </a:rPr>
                        <a:t>Enables file uploads.</a:t>
                      </a:r>
                      <a:endParaRPr b="1" sz="1550">
                        <a:solidFill>
                          <a:srgbClr val="1C4587"/>
                        </a:solidFill>
                        <a:highlight>
                          <a:srgbClr val="F7F7F8"/>
                        </a:highlight>
                        <a:latin typeface="Roboto"/>
                        <a:ea typeface="Roboto"/>
                        <a:cs typeface="Roboto"/>
                        <a:sym typeface="Roboto"/>
                      </a:endParaRPr>
                    </a:p>
                  </a:txBody>
                  <a:tcPr marT="91425" marB="91425" marR="91425" marL="91425" anchor="ctr">
                    <a:lnL cap="flat" cmpd="sng" w="6100">
                      <a:solidFill>
                        <a:srgbClr val="D9D9E3"/>
                      </a:solidFill>
                      <a:prstDash val="solid"/>
                      <a:round/>
                      <a:headEnd len="sm" w="sm" type="none"/>
                      <a:tailEnd len="sm" w="sm" type="none"/>
                    </a:lnL>
                    <a:lnR cap="flat" cmpd="sng" w="6100">
                      <a:solidFill>
                        <a:srgbClr val="D9D9E3"/>
                      </a:solidFill>
                      <a:prstDash val="solid"/>
                      <a:round/>
                      <a:headEnd len="sm" w="sm" type="none"/>
                      <a:tailEnd len="sm" w="sm" type="none"/>
                    </a:lnR>
                    <a:lnT cap="flat" cmpd="sng" w="6100">
                      <a:solidFill>
                        <a:srgbClr val="D9D9E3"/>
                      </a:solidFill>
                      <a:prstDash val="solid"/>
                      <a:round/>
                      <a:headEnd len="sm" w="sm" type="none"/>
                      <a:tailEnd len="sm" w="sm" type="none"/>
                    </a:lnT>
                    <a:lnB cap="flat" cmpd="sng" w="6100">
                      <a:solidFill>
                        <a:srgbClr val="D9D9E3"/>
                      </a:solidFill>
                      <a:prstDash val="solid"/>
                      <a:round/>
                      <a:headEnd len="sm" w="sm" type="none"/>
                      <a:tailEnd len="sm" w="sm" type="none"/>
                    </a:lnB>
                    <a:solidFill>
                      <a:srgbClr val="FAFBFC"/>
                    </a:solidFill>
                  </a:tcPr>
                </a:tc>
                <a:tc>
                  <a:txBody>
                    <a:bodyPr/>
                    <a:lstStyle/>
                    <a:p>
                      <a:pPr indent="0" lvl="0" marL="0" rtl="0" algn="l">
                        <a:lnSpc>
                          <a:spcPct val="171429"/>
                        </a:lnSpc>
                        <a:spcBef>
                          <a:spcPts val="1900"/>
                        </a:spcBef>
                        <a:spcAft>
                          <a:spcPts val="1900"/>
                        </a:spcAft>
                        <a:buNone/>
                      </a:pPr>
                      <a:r>
                        <a:rPr b="1" lang="en-GB" sz="1450">
                          <a:solidFill>
                            <a:srgbClr val="1C4587"/>
                          </a:solidFill>
                          <a:highlight>
                            <a:srgbClr val="F7F7F8"/>
                          </a:highlight>
                          <a:latin typeface="Courier New"/>
                          <a:ea typeface="Courier New"/>
                          <a:cs typeface="Courier New"/>
                          <a:sym typeface="Courier New"/>
                        </a:rPr>
                        <a:t>&lt;input type="file" name="fileupload"&gt;</a:t>
                      </a:r>
                      <a:endParaRPr b="1" sz="1450">
                        <a:solidFill>
                          <a:srgbClr val="1C4587"/>
                        </a:solidFill>
                        <a:highlight>
                          <a:srgbClr val="F7F7F8"/>
                        </a:highlight>
                        <a:latin typeface="Courier New"/>
                        <a:ea typeface="Courier New"/>
                        <a:cs typeface="Courier New"/>
                        <a:sym typeface="Courier New"/>
                      </a:endParaRPr>
                    </a:p>
                  </a:txBody>
                  <a:tcPr marT="91425" marB="91425" marR="91425" marL="91425" anchor="ctr">
                    <a:lnL cap="flat" cmpd="sng" w="6100">
                      <a:solidFill>
                        <a:srgbClr val="D9D9E3"/>
                      </a:solidFill>
                      <a:prstDash val="solid"/>
                      <a:round/>
                      <a:headEnd len="sm" w="sm" type="none"/>
                      <a:tailEnd len="sm" w="sm" type="none"/>
                    </a:lnL>
                    <a:lnR cap="flat" cmpd="sng" w="6100">
                      <a:solidFill>
                        <a:srgbClr val="D9D9E3"/>
                      </a:solidFill>
                      <a:prstDash val="solid"/>
                      <a:round/>
                      <a:headEnd len="sm" w="sm" type="none"/>
                      <a:tailEnd len="sm" w="sm" type="none"/>
                    </a:lnR>
                    <a:lnT cap="flat" cmpd="sng" w="6100">
                      <a:solidFill>
                        <a:srgbClr val="D9D9E3"/>
                      </a:solidFill>
                      <a:prstDash val="solid"/>
                      <a:round/>
                      <a:headEnd len="sm" w="sm" type="none"/>
                      <a:tailEnd len="sm" w="sm" type="none"/>
                    </a:lnT>
                    <a:lnB cap="flat" cmpd="sng" w="6100">
                      <a:solidFill>
                        <a:srgbClr val="D9D9E3"/>
                      </a:solidFill>
                      <a:prstDash val="solid"/>
                      <a:round/>
                      <a:headEnd len="sm" w="sm" type="none"/>
                      <a:tailEnd len="sm" w="sm" type="none"/>
                    </a:lnB>
                    <a:solidFill>
                      <a:srgbClr val="FAFBFC"/>
                    </a:solidFill>
                  </a:tcPr>
                </a:tc>
                <a:tc>
                  <a:txBody>
                    <a:bodyPr/>
                    <a:lstStyle/>
                    <a:p>
                      <a:pPr indent="0" lvl="0" marL="0" rtl="0" algn="l">
                        <a:lnSpc>
                          <a:spcPct val="171429"/>
                        </a:lnSpc>
                        <a:spcBef>
                          <a:spcPts val="1900"/>
                        </a:spcBef>
                        <a:spcAft>
                          <a:spcPts val="1900"/>
                        </a:spcAft>
                        <a:buNone/>
                      </a:pPr>
                      <a:r>
                        <a:rPr b="1" lang="en-GB" sz="1450">
                          <a:solidFill>
                            <a:srgbClr val="1C4587"/>
                          </a:solidFill>
                          <a:highlight>
                            <a:srgbClr val="F7F7F8"/>
                          </a:highlight>
                          <a:latin typeface="Courier New"/>
                          <a:ea typeface="Courier New"/>
                          <a:cs typeface="Courier New"/>
                          <a:sym typeface="Courier New"/>
                        </a:rPr>
                        <a:t>&lt;input type="file" name="fileupload"&gt;</a:t>
                      </a:r>
                      <a:endParaRPr b="1" sz="1450">
                        <a:solidFill>
                          <a:srgbClr val="1C4587"/>
                        </a:solidFill>
                        <a:highlight>
                          <a:srgbClr val="F7F7F8"/>
                        </a:highlight>
                        <a:latin typeface="Courier New"/>
                        <a:ea typeface="Courier New"/>
                        <a:cs typeface="Courier New"/>
                        <a:sym typeface="Courier New"/>
                      </a:endParaRPr>
                    </a:p>
                  </a:txBody>
                  <a:tcPr marT="91425" marB="91425" marR="91425" marL="91425" anchor="ctr">
                    <a:lnL cap="flat" cmpd="sng" w="6100">
                      <a:solidFill>
                        <a:srgbClr val="D9D9E3"/>
                      </a:solidFill>
                      <a:prstDash val="solid"/>
                      <a:round/>
                      <a:headEnd len="sm" w="sm" type="none"/>
                      <a:tailEnd len="sm" w="sm" type="none"/>
                    </a:lnL>
                    <a:lnR cap="flat" cmpd="sng" w="6100">
                      <a:solidFill>
                        <a:srgbClr val="D9D9E3"/>
                      </a:solidFill>
                      <a:prstDash val="solid"/>
                      <a:round/>
                      <a:headEnd len="sm" w="sm" type="none"/>
                      <a:tailEnd len="sm" w="sm" type="none"/>
                    </a:lnR>
                    <a:lnT cap="flat" cmpd="sng" w="6100">
                      <a:solidFill>
                        <a:srgbClr val="D9D9E3"/>
                      </a:solidFill>
                      <a:prstDash val="solid"/>
                      <a:round/>
                      <a:headEnd len="sm" w="sm" type="none"/>
                      <a:tailEnd len="sm" w="sm" type="none"/>
                    </a:lnT>
                    <a:lnB cap="flat" cmpd="sng" w="6100">
                      <a:solidFill>
                        <a:srgbClr val="D9D9E3"/>
                      </a:solidFill>
                      <a:prstDash val="solid"/>
                      <a:round/>
                      <a:headEnd len="sm" w="sm" type="none"/>
                      <a:tailEnd len="sm" w="sm" type="none"/>
                    </a:lnB>
                    <a:solidFill>
                      <a:srgbClr val="FAFBFC"/>
                    </a:solidFill>
                  </a:tcPr>
                </a:tc>
                <a:tc>
                  <a:txBody>
                    <a:bodyPr/>
                    <a:lstStyle/>
                    <a:p>
                      <a:pPr indent="0" lvl="0" marL="0" rtl="0" algn="l">
                        <a:lnSpc>
                          <a:spcPct val="171429"/>
                        </a:lnSpc>
                        <a:spcBef>
                          <a:spcPts val="1900"/>
                        </a:spcBef>
                        <a:spcAft>
                          <a:spcPts val="1900"/>
                        </a:spcAft>
                        <a:buNone/>
                      </a:pPr>
                      <a:r>
                        <a:rPr b="1" lang="en-GB" sz="1450">
                          <a:solidFill>
                            <a:srgbClr val="1C4587"/>
                          </a:solidFill>
                          <a:highlight>
                            <a:srgbClr val="F7F7F8"/>
                          </a:highlight>
                          <a:latin typeface="Courier New"/>
                          <a:ea typeface="Courier New"/>
                          <a:cs typeface="Courier New"/>
                          <a:sym typeface="Courier New"/>
                        </a:rPr>
                        <a:t>type</a:t>
                      </a:r>
                      <a:r>
                        <a:rPr b="1" lang="en-GB" sz="1550">
                          <a:solidFill>
                            <a:srgbClr val="1C4587"/>
                          </a:solidFill>
                          <a:highlight>
                            <a:srgbClr val="F7F7F8"/>
                          </a:highlight>
                          <a:latin typeface="Roboto"/>
                          <a:ea typeface="Roboto"/>
                          <a:cs typeface="Roboto"/>
                          <a:sym typeface="Roboto"/>
                        </a:rPr>
                        <a:t>, </a:t>
                      </a:r>
                      <a:r>
                        <a:rPr b="1" lang="en-GB" sz="1450">
                          <a:solidFill>
                            <a:srgbClr val="1C4587"/>
                          </a:solidFill>
                          <a:highlight>
                            <a:srgbClr val="F7F7F8"/>
                          </a:highlight>
                          <a:latin typeface="Courier New"/>
                          <a:ea typeface="Courier New"/>
                          <a:cs typeface="Courier New"/>
                          <a:sym typeface="Courier New"/>
                        </a:rPr>
                        <a:t>name</a:t>
                      </a:r>
                      <a:r>
                        <a:rPr b="1" lang="en-GB" sz="1550">
                          <a:solidFill>
                            <a:srgbClr val="1C4587"/>
                          </a:solidFill>
                          <a:highlight>
                            <a:srgbClr val="F7F7F8"/>
                          </a:highlight>
                          <a:latin typeface="Roboto"/>
                          <a:ea typeface="Roboto"/>
                          <a:cs typeface="Roboto"/>
                          <a:sym typeface="Roboto"/>
                        </a:rPr>
                        <a:t>, </a:t>
                      </a:r>
                      <a:r>
                        <a:rPr b="1" lang="en-GB" sz="1450">
                          <a:solidFill>
                            <a:srgbClr val="1C4587"/>
                          </a:solidFill>
                          <a:highlight>
                            <a:srgbClr val="F7F7F8"/>
                          </a:highlight>
                          <a:latin typeface="Courier New"/>
                          <a:ea typeface="Courier New"/>
                          <a:cs typeface="Courier New"/>
                          <a:sym typeface="Courier New"/>
                        </a:rPr>
                        <a:t>accept</a:t>
                      </a:r>
                      <a:r>
                        <a:rPr b="1" lang="en-GB" sz="1550">
                          <a:solidFill>
                            <a:srgbClr val="1C4587"/>
                          </a:solidFill>
                          <a:highlight>
                            <a:srgbClr val="F7F7F8"/>
                          </a:highlight>
                          <a:latin typeface="Roboto"/>
                          <a:ea typeface="Roboto"/>
                          <a:cs typeface="Roboto"/>
                          <a:sym typeface="Roboto"/>
                        </a:rPr>
                        <a:t>, </a:t>
                      </a:r>
                      <a:r>
                        <a:rPr b="1" lang="en-GB" sz="1450">
                          <a:solidFill>
                            <a:srgbClr val="1C4587"/>
                          </a:solidFill>
                          <a:highlight>
                            <a:srgbClr val="F7F7F8"/>
                          </a:highlight>
                          <a:latin typeface="Courier New"/>
                          <a:ea typeface="Courier New"/>
                          <a:cs typeface="Courier New"/>
                          <a:sym typeface="Courier New"/>
                        </a:rPr>
                        <a:t>multiple</a:t>
                      </a:r>
                      <a:r>
                        <a:rPr b="1" lang="en-GB" sz="1550">
                          <a:solidFill>
                            <a:srgbClr val="1C4587"/>
                          </a:solidFill>
                          <a:highlight>
                            <a:srgbClr val="F7F7F8"/>
                          </a:highlight>
                          <a:latin typeface="Roboto"/>
                          <a:ea typeface="Roboto"/>
                          <a:cs typeface="Roboto"/>
                          <a:sym typeface="Roboto"/>
                        </a:rPr>
                        <a:t>, </a:t>
                      </a:r>
                      <a:r>
                        <a:rPr b="1" lang="en-GB" sz="1450">
                          <a:solidFill>
                            <a:srgbClr val="1C4587"/>
                          </a:solidFill>
                          <a:highlight>
                            <a:srgbClr val="F7F7F8"/>
                          </a:highlight>
                          <a:latin typeface="Courier New"/>
                          <a:ea typeface="Courier New"/>
                          <a:cs typeface="Courier New"/>
                          <a:sym typeface="Courier New"/>
                        </a:rPr>
                        <a:t>required</a:t>
                      </a:r>
                      <a:endParaRPr b="1" sz="1450">
                        <a:solidFill>
                          <a:srgbClr val="1C4587"/>
                        </a:solidFill>
                        <a:highlight>
                          <a:srgbClr val="F7F7F8"/>
                        </a:highlight>
                        <a:latin typeface="Courier New"/>
                        <a:ea typeface="Courier New"/>
                        <a:cs typeface="Courier New"/>
                        <a:sym typeface="Courier New"/>
                      </a:endParaRPr>
                    </a:p>
                  </a:txBody>
                  <a:tcPr marT="91425" marB="91425" marR="91425" marL="91425" anchor="ctr">
                    <a:lnL cap="flat" cmpd="sng" w="6100">
                      <a:solidFill>
                        <a:srgbClr val="D9D9E3"/>
                      </a:solidFill>
                      <a:prstDash val="solid"/>
                      <a:round/>
                      <a:headEnd len="sm" w="sm" type="none"/>
                      <a:tailEnd len="sm" w="sm" type="none"/>
                    </a:lnL>
                    <a:lnR cap="flat" cmpd="sng" w="6100">
                      <a:solidFill>
                        <a:srgbClr val="D9D9E3"/>
                      </a:solidFill>
                      <a:prstDash val="solid"/>
                      <a:round/>
                      <a:headEnd len="sm" w="sm" type="none"/>
                      <a:tailEnd len="sm" w="sm" type="none"/>
                    </a:lnR>
                    <a:lnT cap="flat" cmpd="sng" w="6100">
                      <a:solidFill>
                        <a:srgbClr val="D9D9E3"/>
                      </a:solidFill>
                      <a:prstDash val="solid"/>
                      <a:round/>
                      <a:headEnd len="sm" w="sm" type="none"/>
                      <a:tailEnd len="sm" w="sm" type="none"/>
                    </a:lnT>
                    <a:lnB cap="flat" cmpd="sng" w="6100">
                      <a:solidFill>
                        <a:srgbClr val="D9D9E3"/>
                      </a:solidFill>
                      <a:prstDash val="solid"/>
                      <a:round/>
                      <a:headEnd len="sm" w="sm" type="none"/>
                      <a:tailEnd len="sm" w="sm" type="none"/>
                    </a:lnB>
                    <a:solidFill>
                      <a:srgbClr val="FAFBFC"/>
                    </a:solidFill>
                  </a:tcPr>
                </a:tc>
              </a:tr>
              <a:tr h="2301525">
                <a:tc>
                  <a:txBody>
                    <a:bodyPr/>
                    <a:lstStyle/>
                    <a:p>
                      <a:pPr indent="0" lvl="0" marL="0" rtl="0" algn="l">
                        <a:lnSpc>
                          <a:spcPct val="171429"/>
                        </a:lnSpc>
                        <a:spcBef>
                          <a:spcPts val="1900"/>
                        </a:spcBef>
                        <a:spcAft>
                          <a:spcPts val="1900"/>
                        </a:spcAft>
                        <a:buNone/>
                      </a:pPr>
                      <a:r>
                        <a:rPr b="1" lang="en-GB" sz="1550">
                          <a:solidFill>
                            <a:srgbClr val="1C4587"/>
                          </a:solidFill>
                          <a:highlight>
                            <a:srgbClr val="F7F7F8"/>
                          </a:highlight>
                          <a:latin typeface="Roboto"/>
                          <a:ea typeface="Roboto"/>
                          <a:cs typeface="Roboto"/>
                          <a:sym typeface="Roboto"/>
                        </a:rPr>
                        <a:t>Hidden Input (</a:t>
                      </a:r>
                      <a:r>
                        <a:rPr b="1" lang="en-GB" sz="1450">
                          <a:solidFill>
                            <a:srgbClr val="1C4587"/>
                          </a:solidFill>
                          <a:highlight>
                            <a:srgbClr val="F7F7F8"/>
                          </a:highlight>
                          <a:latin typeface="Courier New"/>
                          <a:ea typeface="Courier New"/>
                          <a:cs typeface="Courier New"/>
                          <a:sym typeface="Courier New"/>
                        </a:rPr>
                        <a:t>type="hidden"</a:t>
                      </a:r>
                      <a:r>
                        <a:rPr b="1" lang="en-GB" sz="1550">
                          <a:solidFill>
                            <a:srgbClr val="1C4587"/>
                          </a:solidFill>
                          <a:highlight>
                            <a:srgbClr val="F7F7F8"/>
                          </a:highlight>
                          <a:latin typeface="Roboto"/>
                          <a:ea typeface="Roboto"/>
                          <a:cs typeface="Roboto"/>
                          <a:sym typeface="Roboto"/>
                        </a:rPr>
                        <a:t>)</a:t>
                      </a:r>
                      <a:endParaRPr b="1" sz="1550">
                        <a:solidFill>
                          <a:srgbClr val="1C4587"/>
                        </a:solidFill>
                        <a:highlight>
                          <a:srgbClr val="F7F7F8"/>
                        </a:highlight>
                        <a:latin typeface="Roboto"/>
                        <a:ea typeface="Roboto"/>
                        <a:cs typeface="Roboto"/>
                        <a:sym typeface="Roboto"/>
                      </a:endParaRPr>
                    </a:p>
                  </a:txBody>
                  <a:tcPr marT="91425" marB="91425" marR="91425" marL="91425" anchor="ctr">
                    <a:lnL cap="flat" cmpd="sng" w="6100">
                      <a:solidFill>
                        <a:srgbClr val="D9D9E3"/>
                      </a:solidFill>
                      <a:prstDash val="solid"/>
                      <a:round/>
                      <a:headEnd len="sm" w="sm" type="none"/>
                      <a:tailEnd len="sm" w="sm" type="none"/>
                    </a:lnL>
                    <a:lnR cap="flat" cmpd="sng" w="6100">
                      <a:solidFill>
                        <a:srgbClr val="D9D9E3"/>
                      </a:solidFill>
                      <a:prstDash val="solid"/>
                      <a:round/>
                      <a:headEnd len="sm" w="sm" type="none"/>
                      <a:tailEnd len="sm" w="sm" type="none"/>
                    </a:lnR>
                    <a:lnT cap="flat" cmpd="sng" w="6100">
                      <a:solidFill>
                        <a:srgbClr val="D9D9E3"/>
                      </a:solidFill>
                      <a:prstDash val="solid"/>
                      <a:round/>
                      <a:headEnd len="sm" w="sm" type="none"/>
                      <a:tailEnd len="sm" w="sm" type="none"/>
                    </a:lnT>
                    <a:lnB cap="flat" cmpd="sng" w="6100">
                      <a:solidFill>
                        <a:srgbClr val="D9D9E3"/>
                      </a:solidFill>
                      <a:prstDash val="solid"/>
                      <a:round/>
                      <a:headEnd len="sm" w="sm" type="none"/>
                      <a:tailEnd len="sm" w="sm" type="none"/>
                    </a:lnB>
                    <a:solidFill>
                      <a:srgbClr val="FAFBFC"/>
                    </a:solidFill>
                  </a:tcPr>
                </a:tc>
                <a:tc>
                  <a:txBody>
                    <a:bodyPr/>
                    <a:lstStyle/>
                    <a:p>
                      <a:pPr indent="0" lvl="0" marL="0" rtl="0" algn="l">
                        <a:lnSpc>
                          <a:spcPct val="171429"/>
                        </a:lnSpc>
                        <a:spcBef>
                          <a:spcPts val="1900"/>
                        </a:spcBef>
                        <a:spcAft>
                          <a:spcPts val="1900"/>
                        </a:spcAft>
                        <a:buNone/>
                      </a:pPr>
                      <a:r>
                        <a:rPr b="1" lang="en-GB" sz="1550">
                          <a:solidFill>
                            <a:srgbClr val="1C4587"/>
                          </a:solidFill>
                          <a:highlight>
                            <a:srgbClr val="F7F7F8"/>
                          </a:highlight>
                          <a:latin typeface="Roboto"/>
                          <a:ea typeface="Roboto"/>
                          <a:cs typeface="Roboto"/>
                          <a:sym typeface="Roboto"/>
                        </a:rPr>
                        <a:t>Stores data not shown to the user.</a:t>
                      </a:r>
                      <a:endParaRPr b="1" sz="1550">
                        <a:solidFill>
                          <a:srgbClr val="1C4587"/>
                        </a:solidFill>
                        <a:highlight>
                          <a:srgbClr val="F7F7F8"/>
                        </a:highlight>
                        <a:latin typeface="Roboto"/>
                        <a:ea typeface="Roboto"/>
                        <a:cs typeface="Roboto"/>
                        <a:sym typeface="Roboto"/>
                      </a:endParaRPr>
                    </a:p>
                  </a:txBody>
                  <a:tcPr marT="91425" marB="91425" marR="91425" marL="91425" anchor="ctr">
                    <a:lnL cap="flat" cmpd="sng" w="6100">
                      <a:solidFill>
                        <a:srgbClr val="D9D9E3"/>
                      </a:solidFill>
                      <a:prstDash val="solid"/>
                      <a:round/>
                      <a:headEnd len="sm" w="sm" type="none"/>
                      <a:tailEnd len="sm" w="sm" type="none"/>
                    </a:lnL>
                    <a:lnR cap="flat" cmpd="sng" w="6100">
                      <a:solidFill>
                        <a:srgbClr val="D9D9E3"/>
                      </a:solidFill>
                      <a:prstDash val="solid"/>
                      <a:round/>
                      <a:headEnd len="sm" w="sm" type="none"/>
                      <a:tailEnd len="sm" w="sm" type="none"/>
                    </a:lnR>
                    <a:lnT cap="flat" cmpd="sng" w="6100">
                      <a:solidFill>
                        <a:srgbClr val="D9D9E3"/>
                      </a:solidFill>
                      <a:prstDash val="solid"/>
                      <a:round/>
                      <a:headEnd len="sm" w="sm" type="none"/>
                      <a:tailEnd len="sm" w="sm" type="none"/>
                    </a:lnT>
                    <a:lnB cap="flat" cmpd="sng" w="6100">
                      <a:solidFill>
                        <a:srgbClr val="D9D9E3"/>
                      </a:solidFill>
                      <a:prstDash val="solid"/>
                      <a:round/>
                      <a:headEnd len="sm" w="sm" type="none"/>
                      <a:tailEnd len="sm" w="sm" type="none"/>
                    </a:lnB>
                    <a:solidFill>
                      <a:srgbClr val="FAFBFC"/>
                    </a:solidFill>
                  </a:tcPr>
                </a:tc>
                <a:tc>
                  <a:txBody>
                    <a:bodyPr/>
                    <a:lstStyle/>
                    <a:p>
                      <a:pPr indent="0" lvl="0" marL="0" rtl="0" algn="l">
                        <a:lnSpc>
                          <a:spcPct val="171429"/>
                        </a:lnSpc>
                        <a:spcBef>
                          <a:spcPts val="1900"/>
                        </a:spcBef>
                        <a:spcAft>
                          <a:spcPts val="1900"/>
                        </a:spcAft>
                        <a:buNone/>
                      </a:pPr>
                      <a:r>
                        <a:rPr b="1" lang="en-GB" sz="1450">
                          <a:solidFill>
                            <a:srgbClr val="1C4587"/>
                          </a:solidFill>
                          <a:highlight>
                            <a:srgbClr val="F7F7F8"/>
                          </a:highlight>
                          <a:latin typeface="Courier New"/>
                          <a:ea typeface="Courier New"/>
                          <a:cs typeface="Courier New"/>
                          <a:sym typeface="Courier New"/>
                        </a:rPr>
                        <a:t>&lt;input type="hidden" name="hiddenfield" value="data"&gt;</a:t>
                      </a:r>
                      <a:endParaRPr b="1" sz="1450">
                        <a:solidFill>
                          <a:srgbClr val="1C4587"/>
                        </a:solidFill>
                        <a:highlight>
                          <a:srgbClr val="F7F7F8"/>
                        </a:highlight>
                        <a:latin typeface="Courier New"/>
                        <a:ea typeface="Courier New"/>
                        <a:cs typeface="Courier New"/>
                        <a:sym typeface="Courier New"/>
                      </a:endParaRPr>
                    </a:p>
                  </a:txBody>
                  <a:tcPr marT="91425" marB="91425" marR="91425" marL="91425" anchor="ctr">
                    <a:lnL cap="flat" cmpd="sng" w="6100">
                      <a:solidFill>
                        <a:srgbClr val="D9D9E3"/>
                      </a:solidFill>
                      <a:prstDash val="solid"/>
                      <a:round/>
                      <a:headEnd len="sm" w="sm" type="none"/>
                      <a:tailEnd len="sm" w="sm" type="none"/>
                    </a:lnL>
                    <a:lnR cap="flat" cmpd="sng" w="6100">
                      <a:solidFill>
                        <a:srgbClr val="D9D9E3"/>
                      </a:solidFill>
                      <a:prstDash val="solid"/>
                      <a:round/>
                      <a:headEnd len="sm" w="sm" type="none"/>
                      <a:tailEnd len="sm" w="sm" type="none"/>
                    </a:lnR>
                    <a:lnT cap="flat" cmpd="sng" w="6100">
                      <a:solidFill>
                        <a:srgbClr val="D9D9E3"/>
                      </a:solidFill>
                      <a:prstDash val="solid"/>
                      <a:round/>
                      <a:headEnd len="sm" w="sm" type="none"/>
                      <a:tailEnd len="sm" w="sm" type="none"/>
                    </a:lnT>
                    <a:lnB cap="flat" cmpd="sng" w="6100">
                      <a:solidFill>
                        <a:srgbClr val="D9D9E3"/>
                      </a:solidFill>
                      <a:prstDash val="solid"/>
                      <a:round/>
                      <a:headEnd len="sm" w="sm" type="none"/>
                      <a:tailEnd len="sm" w="sm" type="none"/>
                    </a:lnB>
                    <a:solidFill>
                      <a:srgbClr val="FAFBFC"/>
                    </a:solidFill>
                  </a:tcPr>
                </a:tc>
                <a:tc>
                  <a:txBody>
                    <a:bodyPr/>
                    <a:lstStyle/>
                    <a:p>
                      <a:pPr indent="0" lvl="0" marL="0" rtl="0" algn="l">
                        <a:lnSpc>
                          <a:spcPct val="171429"/>
                        </a:lnSpc>
                        <a:spcBef>
                          <a:spcPts val="1900"/>
                        </a:spcBef>
                        <a:spcAft>
                          <a:spcPts val="1900"/>
                        </a:spcAft>
                        <a:buNone/>
                      </a:pPr>
                      <a:r>
                        <a:rPr b="1" lang="en-GB" sz="1450">
                          <a:solidFill>
                            <a:srgbClr val="1C4587"/>
                          </a:solidFill>
                          <a:highlight>
                            <a:srgbClr val="F7F7F8"/>
                          </a:highlight>
                          <a:latin typeface="Courier New"/>
                          <a:ea typeface="Courier New"/>
                          <a:cs typeface="Courier New"/>
                          <a:sym typeface="Courier New"/>
                        </a:rPr>
                        <a:t>&lt;input type="hidden" name="csrf_token" value="abc123"&gt;</a:t>
                      </a:r>
                      <a:endParaRPr b="1" sz="1450">
                        <a:solidFill>
                          <a:srgbClr val="1C4587"/>
                        </a:solidFill>
                        <a:highlight>
                          <a:srgbClr val="F7F7F8"/>
                        </a:highlight>
                        <a:latin typeface="Courier New"/>
                        <a:ea typeface="Courier New"/>
                        <a:cs typeface="Courier New"/>
                        <a:sym typeface="Courier New"/>
                      </a:endParaRPr>
                    </a:p>
                  </a:txBody>
                  <a:tcPr marT="91425" marB="91425" marR="91425" marL="91425" anchor="ctr">
                    <a:lnL cap="flat" cmpd="sng" w="6100">
                      <a:solidFill>
                        <a:srgbClr val="D9D9E3"/>
                      </a:solidFill>
                      <a:prstDash val="solid"/>
                      <a:round/>
                      <a:headEnd len="sm" w="sm" type="none"/>
                      <a:tailEnd len="sm" w="sm" type="none"/>
                    </a:lnL>
                    <a:lnR cap="flat" cmpd="sng" w="6100">
                      <a:solidFill>
                        <a:srgbClr val="D9D9E3"/>
                      </a:solidFill>
                      <a:prstDash val="solid"/>
                      <a:round/>
                      <a:headEnd len="sm" w="sm" type="none"/>
                      <a:tailEnd len="sm" w="sm" type="none"/>
                    </a:lnR>
                    <a:lnT cap="flat" cmpd="sng" w="6100">
                      <a:solidFill>
                        <a:srgbClr val="D9D9E3"/>
                      </a:solidFill>
                      <a:prstDash val="solid"/>
                      <a:round/>
                      <a:headEnd len="sm" w="sm" type="none"/>
                      <a:tailEnd len="sm" w="sm" type="none"/>
                    </a:lnT>
                    <a:lnB cap="flat" cmpd="sng" w="6100">
                      <a:solidFill>
                        <a:srgbClr val="D9D9E3"/>
                      </a:solidFill>
                      <a:prstDash val="solid"/>
                      <a:round/>
                      <a:headEnd len="sm" w="sm" type="none"/>
                      <a:tailEnd len="sm" w="sm" type="none"/>
                    </a:lnB>
                    <a:solidFill>
                      <a:srgbClr val="FAFBFC"/>
                    </a:solidFill>
                  </a:tcPr>
                </a:tc>
                <a:tc>
                  <a:txBody>
                    <a:bodyPr/>
                    <a:lstStyle/>
                    <a:p>
                      <a:pPr indent="0" lvl="0" marL="0" rtl="0" algn="l">
                        <a:lnSpc>
                          <a:spcPct val="171429"/>
                        </a:lnSpc>
                        <a:spcBef>
                          <a:spcPts val="1900"/>
                        </a:spcBef>
                        <a:spcAft>
                          <a:spcPts val="1900"/>
                        </a:spcAft>
                        <a:buNone/>
                      </a:pPr>
                      <a:r>
                        <a:rPr b="1" lang="en-GB" sz="1450">
                          <a:solidFill>
                            <a:srgbClr val="1C4587"/>
                          </a:solidFill>
                          <a:highlight>
                            <a:srgbClr val="F7F7F8"/>
                          </a:highlight>
                          <a:latin typeface="Courier New"/>
                          <a:ea typeface="Courier New"/>
                          <a:cs typeface="Courier New"/>
                          <a:sym typeface="Courier New"/>
                        </a:rPr>
                        <a:t>type</a:t>
                      </a:r>
                      <a:r>
                        <a:rPr b="1" lang="en-GB" sz="1550">
                          <a:solidFill>
                            <a:srgbClr val="1C4587"/>
                          </a:solidFill>
                          <a:highlight>
                            <a:srgbClr val="F7F7F8"/>
                          </a:highlight>
                          <a:latin typeface="Roboto"/>
                          <a:ea typeface="Roboto"/>
                          <a:cs typeface="Roboto"/>
                          <a:sym typeface="Roboto"/>
                        </a:rPr>
                        <a:t>, </a:t>
                      </a:r>
                      <a:r>
                        <a:rPr b="1" lang="en-GB" sz="1450">
                          <a:solidFill>
                            <a:srgbClr val="1C4587"/>
                          </a:solidFill>
                          <a:highlight>
                            <a:srgbClr val="F7F7F8"/>
                          </a:highlight>
                          <a:latin typeface="Courier New"/>
                          <a:ea typeface="Courier New"/>
                          <a:cs typeface="Courier New"/>
                          <a:sym typeface="Courier New"/>
                        </a:rPr>
                        <a:t>name</a:t>
                      </a:r>
                      <a:r>
                        <a:rPr b="1" lang="en-GB" sz="1550">
                          <a:solidFill>
                            <a:srgbClr val="1C4587"/>
                          </a:solidFill>
                          <a:highlight>
                            <a:srgbClr val="F7F7F8"/>
                          </a:highlight>
                          <a:latin typeface="Roboto"/>
                          <a:ea typeface="Roboto"/>
                          <a:cs typeface="Roboto"/>
                          <a:sym typeface="Roboto"/>
                        </a:rPr>
                        <a:t>, </a:t>
                      </a:r>
                      <a:r>
                        <a:rPr b="1" lang="en-GB" sz="1450">
                          <a:solidFill>
                            <a:srgbClr val="1C4587"/>
                          </a:solidFill>
                          <a:highlight>
                            <a:srgbClr val="F7F7F8"/>
                          </a:highlight>
                          <a:latin typeface="Courier New"/>
                          <a:ea typeface="Courier New"/>
                          <a:cs typeface="Courier New"/>
                          <a:sym typeface="Courier New"/>
                        </a:rPr>
                        <a:t>value</a:t>
                      </a:r>
                      <a:endParaRPr b="1" sz="1450">
                        <a:solidFill>
                          <a:srgbClr val="1C4587"/>
                        </a:solidFill>
                        <a:highlight>
                          <a:srgbClr val="F7F7F8"/>
                        </a:highlight>
                        <a:latin typeface="Courier New"/>
                        <a:ea typeface="Courier New"/>
                        <a:cs typeface="Courier New"/>
                        <a:sym typeface="Courier New"/>
                      </a:endParaRPr>
                    </a:p>
                  </a:txBody>
                  <a:tcPr marT="91425" marB="91425" marR="91425" marL="91425" anchor="ctr">
                    <a:lnL cap="flat" cmpd="sng" w="6100">
                      <a:solidFill>
                        <a:srgbClr val="D9D9E3"/>
                      </a:solidFill>
                      <a:prstDash val="solid"/>
                      <a:round/>
                      <a:headEnd len="sm" w="sm" type="none"/>
                      <a:tailEnd len="sm" w="sm" type="none"/>
                    </a:lnL>
                    <a:lnR cap="flat" cmpd="sng" w="6100">
                      <a:solidFill>
                        <a:srgbClr val="D9D9E3"/>
                      </a:solidFill>
                      <a:prstDash val="solid"/>
                      <a:round/>
                      <a:headEnd len="sm" w="sm" type="none"/>
                      <a:tailEnd len="sm" w="sm" type="none"/>
                    </a:lnR>
                    <a:lnT cap="flat" cmpd="sng" w="6100">
                      <a:solidFill>
                        <a:srgbClr val="D9D9E3"/>
                      </a:solidFill>
                      <a:prstDash val="solid"/>
                      <a:round/>
                      <a:headEnd len="sm" w="sm" type="none"/>
                      <a:tailEnd len="sm" w="sm" type="none"/>
                    </a:lnT>
                    <a:lnB cap="flat" cmpd="sng" w="6100">
                      <a:solidFill>
                        <a:srgbClr val="D9D9E3"/>
                      </a:solidFill>
                      <a:prstDash val="solid"/>
                      <a:round/>
                      <a:headEnd len="sm" w="sm" type="none"/>
                      <a:tailEnd len="sm" w="sm" type="none"/>
                    </a:lnB>
                    <a:solidFill>
                      <a:srgbClr val="FAFBFC"/>
                    </a:solidFill>
                  </a:tcPr>
                </a:tc>
              </a:tr>
              <a:tr h="2301525">
                <a:tc>
                  <a:txBody>
                    <a:bodyPr/>
                    <a:lstStyle/>
                    <a:p>
                      <a:pPr indent="0" lvl="0" marL="0" rtl="0" algn="l">
                        <a:lnSpc>
                          <a:spcPct val="171429"/>
                        </a:lnSpc>
                        <a:spcBef>
                          <a:spcPts val="1900"/>
                        </a:spcBef>
                        <a:spcAft>
                          <a:spcPts val="1900"/>
                        </a:spcAft>
                        <a:buNone/>
                      </a:pPr>
                      <a:r>
                        <a:rPr b="1" lang="en-GB" sz="1550">
                          <a:solidFill>
                            <a:srgbClr val="1C4587"/>
                          </a:solidFill>
                          <a:highlight>
                            <a:srgbClr val="F7F7F8"/>
                          </a:highlight>
                          <a:latin typeface="Roboto"/>
                          <a:ea typeface="Roboto"/>
                          <a:cs typeface="Roboto"/>
                          <a:sym typeface="Roboto"/>
                        </a:rPr>
                        <a:t>Button (</a:t>
                      </a:r>
                      <a:r>
                        <a:rPr b="1" lang="en-GB" sz="1450">
                          <a:solidFill>
                            <a:srgbClr val="1C4587"/>
                          </a:solidFill>
                          <a:highlight>
                            <a:srgbClr val="F7F7F8"/>
                          </a:highlight>
                          <a:latin typeface="Courier New"/>
                          <a:ea typeface="Courier New"/>
                          <a:cs typeface="Courier New"/>
                          <a:sym typeface="Courier New"/>
                        </a:rPr>
                        <a:t>&lt;button&gt;</a:t>
                      </a:r>
                      <a:r>
                        <a:rPr b="1" lang="en-GB" sz="1550">
                          <a:solidFill>
                            <a:srgbClr val="1C4587"/>
                          </a:solidFill>
                          <a:highlight>
                            <a:srgbClr val="F7F7F8"/>
                          </a:highlight>
                          <a:latin typeface="Roboto"/>
                          <a:ea typeface="Roboto"/>
                          <a:cs typeface="Roboto"/>
                          <a:sym typeface="Roboto"/>
                        </a:rPr>
                        <a:t>)</a:t>
                      </a:r>
                      <a:endParaRPr b="1" sz="1550">
                        <a:solidFill>
                          <a:srgbClr val="1C4587"/>
                        </a:solidFill>
                        <a:highlight>
                          <a:srgbClr val="F7F7F8"/>
                        </a:highlight>
                        <a:latin typeface="Roboto"/>
                        <a:ea typeface="Roboto"/>
                        <a:cs typeface="Roboto"/>
                        <a:sym typeface="Roboto"/>
                      </a:endParaRPr>
                    </a:p>
                  </a:txBody>
                  <a:tcPr marT="91425" marB="91425" marR="91425" marL="91425" anchor="ctr">
                    <a:lnL cap="flat" cmpd="sng" w="6100">
                      <a:solidFill>
                        <a:srgbClr val="D9D9E3"/>
                      </a:solidFill>
                      <a:prstDash val="solid"/>
                      <a:round/>
                      <a:headEnd len="sm" w="sm" type="none"/>
                      <a:tailEnd len="sm" w="sm" type="none"/>
                    </a:lnL>
                    <a:lnR cap="flat" cmpd="sng" w="6100">
                      <a:solidFill>
                        <a:srgbClr val="D9D9E3"/>
                      </a:solidFill>
                      <a:prstDash val="solid"/>
                      <a:round/>
                      <a:headEnd len="sm" w="sm" type="none"/>
                      <a:tailEnd len="sm" w="sm" type="none"/>
                    </a:lnR>
                    <a:lnT cap="flat" cmpd="sng" w="6100">
                      <a:solidFill>
                        <a:srgbClr val="D9D9E3"/>
                      </a:solidFill>
                      <a:prstDash val="solid"/>
                      <a:round/>
                      <a:headEnd len="sm" w="sm" type="none"/>
                      <a:tailEnd len="sm" w="sm" type="none"/>
                    </a:lnT>
                    <a:lnB cap="flat" cmpd="sng" w="6100">
                      <a:solidFill>
                        <a:srgbClr val="D9D9E3"/>
                      </a:solidFill>
                      <a:prstDash val="solid"/>
                      <a:round/>
                      <a:headEnd len="sm" w="sm" type="none"/>
                      <a:tailEnd len="sm" w="sm" type="none"/>
                    </a:lnB>
                    <a:solidFill>
                      <a:srgbClr val="FAFBFC"/>
                    </a:solidFill>
                  </a:tcPr>
                </a:tc>
                <a:tc>
                  <a:txBody>
                    <a:bodyPr/>
                    <a:lstStyle/>
                    <a:p>
                      <a:pPr indent="0" lvl="0" marL="0" rtl="0" algn="l">
                        <a:lnSpc>
                          <a:spcPct val="171429"/>
                        </a:lnSpc>
                        <a:spcBef>
                          <a:spcPts val="1900"/>
                        </a:spcBef>
                        <a:spcAft>
                          <a:spcPts val="1900"/>
                        </a:spcAft>
                        <a:buNone/>
                      </a:pPr>
                      <a:r>
                        <a:rPr b="1" lang="en-GB" sz="1550">
                          <a:solidFill>
                            <a:srgbClr val="1C4587"/>
                          </a:solidFill>
                          <a:highlight>
                            <a:srgbClr val="F7F7F8"/>
                          </a:highlight>
                          <a:latin typeface="Roboto"/>
                          <a:ea typeface="Roboto"/>
                          <a:cs typeface="Roboto"/>
                          <a:sym typeface="Roboto"/>
                        </a:rPr>
                        <a:t>Represents a clickable button.</a:t>
                      </a:r>
                      <a:endParaRPr b="1" sz="1550">
                        <a:solidFill>
                          <a:srgbClr val="1C4587"/>
                        </a:solidFill>
                        <a:highlight>
                          <a:srgbClr val="F7F7F8"/>
                        </a:highlight>
                        <a:latin typeface="Roboto"/>
                        <a:ea typeface="Roboto"/>
                        <a:cs typeface="Roboto"/>
                        <a:sym typeface="Roboto"/>
                      </a:endParaRPr>
                    </a:p>
                  </a:txBody>
                  <a:tcPr marT="91425" marB="91425" marR="91425" marL="91425" anchor="ctr">
                    <a:lnL cap="flat" cmpd="sng" w="6100">
                      <a:solidFill>
                        <a:srgbClr val="D9D9E3"/>
                      </a:solidFill>
                      <a:prstDash val="solid"/>
                      <a:round/>
                      <a:headEnd len="sm" w="sm" type="none"/>
                      <a:tailEnd len="sm" w="sm" type="none"/>
                    </a:lnL>
                    <a:lnR cap="flat" cmpd="sng" w="6100">
                      <a:solidFill>
                        <a:srgbClr val="D9D9E3"/>
                      </a:solidFill>
                      <a:prstDash val="solid"/>
                      <a:round/>
                      <a:headEnd len="sm" w="sm" type="none"/>
                      <a:tailEnd len="sm" w="sm" type="none"/>
                    </a:lnR>
                    <a:lnT cap="flat" cmpd="sng" w="6100">
                      <a:solidFill>
                        <a:srgbClr val="D9D9E3"/>
                      </a:solidFill>
                      <a:prstDash val="solid"/>
                      <a:round/>
                      <a:headEnd len="sm" w="sm" type="none"/>
                      <a:tailEnd len="sm" w="sm" type="none"/>
                    </a:lnT>
                    <a:lnB cap="flat" cmpd="sng" w="6100">
                      <a:solidFill>
                        <a:srgbClr val="D9D9E3"/>
                      </a:solidFill>
                      <a:prstDash val="solid"/>
                      <a:round/>
                      <a:headEnd len="sm" w="sm" type="none"/>
                      <a:tailEnd len="sm" w="sm" type="none"/>
                    </a:lnB>
                    <a:solidFill>
                      <a:srgbClr val="FAFBFC"/>
                    </a:solidFill>
                  </a:tcPr>
                </a:tc>
                <a:tc>
                  <a:txBody>
                    <a:bodyPr/>
                    <a:lstStyle/>
                    <a:p>
                      <a:pPr indent="0" lvl="0" marL="0" rtl="0" algn="l">
                        <a:lnSpc>
                          <a:spcPct val="171429"/>
                        </a:lnSpc>
                        <a:spcBef>
                          <a:spcPts val="1900"/>
                        </a:spcBef>
                        <a:spcAft>
                          <a:spcPts val="1900"/>
                        </a:spcAft>
                        <a:buNone/>
                      </a:pPr>
                      <a:r>
                        <a:rPr b="1" lang="en-GB" sz="1450">
                          <a:solidFill>
                            <a:srgbClr val="1C4587"/>
                          </a:solidFill>
                          <a:highlight>
                            <a:srgbClr val="F7F7F8"/>
                          </a:highlight>
                          <a:latin typeface="Courier New"/>
                          <a:ea typeface="Courier New"/>
                          <a:cs typeface="Courier New"/>
                          <a:sym typeface="Courier New"/>
                        </a:rPr>
                        <a:t>&lt;button type="button"&gt;Click me&lt;/button&gt;</a:t>
                      </a:r>
                      <a:endParaRPr b="1" sz="1450">
                        <a:solidFill>
                          <a:srgbClr val="1C4587"/>
                        </a:solidFill>
                        <a:highlight>
                          <a:srgbClr val="F7F7F8"/>
                        </a:highlight>
                        <a:latin typeface="Courier New"/>
                        <a:ea typeface="Courier New"/>
                        <a:cs typeface="Courier New"/>
                        <a:sym typeface="Courier New"/>
                      </a:endParaRPr>
                    </a:p>
                  </a:txBody>
                  <a:tcPr marT="91425" marB="91425" marR="91425" marL="91425" anchor="ctr">
                    <a:lnL cap="flat" cmpd="sng" w="6100">
                      <a:solidFill>
                        <a:srgbClr val="D9D9E3"/>
                      </a:solidFill>
                      <a:prstDash val="solid"/>
                      <a:round/>
                      <a:headEnd len="sm" w="sm" type="none"/>
                      <a:tailEnd len="sm" w="sm" type="none"/>
                    </a:lnL>
                    <a:lnR cap="flat" cmpd="sng" w="6100">
                      <a:solidFill>
                        <a:srgbClr val="D9D9E3"/>
                      </a:solidFill>
                      <a:prstDash val="solid"/>
                      <a:round/>
                      <a:headEnd len="sm" w="sm" type="none"/>
                      <a:tailEnd len="sm" w="sm" type="none"/>
                    </a:lnR>
                    <a:lnT cap="flat" cmpd="sng" w="6100">
                      <a:solidFill>
                        <a:srgbClr val="D9D9E3"/>
                      </a:solidFill>
                      <a:prstDash val="solid"/>
                      <a:round/>
                      <a:headEnd len="sm" w="sm" type="none"/>
                      <a:tailEnd len="sm" w="sm" type="none"/>
                    </a:lnT>
                    <a:lnB cap="flat" cmpd="sng" w="6100">
                      <a:solidFill>
                        <a:srgbClr val="D9D9E3"/>
                      </a:solidFill>
                      <a:prstDash val="solid"/>
                      <a:round/>
                      <a:headEnd len="sm" w="sm" type="none"/>
                      <a:tailEnd len="sm" w="sm" type="none"/>
                    </a:lnB>
                    <a:solidFill>
                      <a:srgbClr val="FAFBFC"/>
                    </a:solidFill>
                  </a:tcPr>
                </a:tc>
                <a:tc>
                  <a:txBody>
                    <a:bodyPr/>
                    <a:lstStyle/>
                    <a:p>
                      <a:pPr indent="0" lvl="0" marL="0" rtl="0" algn="l">
                        <a:lnSpc>
                          <a:spcPct val="171429"/>
                        </a:lnSpc>
                        <a:spcBef>
                          <a:spcPts val="1900"/>
                        </a:spcBef>
                        <a:spcAft>
                          <a:spcPts val="1900"/>
                        </a:spcAft>
                        <a:buNone/>
                      </a:pPr>
                      <a:r>
                        <a:rPr b="1" lang="en-GB" sz="1450">
                          <a:solidFill>
                            <a:srgbClr val="1C4587"/>
                          </a:solidFill>
                          <a:highlight>
                            <a:srgbClr val="F7F7F8"/>
                          </a:highlight>
                          <a:latin typeface="Courier New"/>
                          <a:ea typeface="Courier New"/>
                          <a:cs typeface="Courier New"/>
                          <a:sym typeface="Courier New"/>
                        </a:rPr>
                        <a:t>&lt;button type="button"&gt;Click me&lt;/button&gt;</a:t>
                      </a:r>
                      <a:endParaRPr b="1" sz="1450">
                        <a:solidFill>
                          <a:srgbClr val="1C4587"/>
                        </a:solidFill>
                        <a:highlight>
                          <a:srgbClr val="F7F7F8"/>
                        </a:highlight>
                        <a:latin typeface="Courier New"/>
                        <a:ea typeface="Courier New"/>
                        <a:cs typeface="Courier New"/>
                        <a:sym typeface="Courier New"/>
                      </a:endParaRPr>
                    </a:p>
                  </a:txBody>
                  <a:tcPr marT="91425" marB="91425" marR="91425" marL="91425" anchor="ctr">
                    <a:lnL cap="flat" cmpd="sng" w="6100">
                      <a:solidFill>
                        <a:srgbClr val="D9D9E3"/>
                      </a:solidFill>
                      <a:prstDash val="solid"/>
                      <a:round/>
                      <a:headEnd len="sm" w="sm" type="none"/>
                      <a:tailEnd len="sm" w="sm" type="none"/>
                    </a:lnL>
                    <a:lnR cap="flat" cmpd="sng" w="6100">
                      <a:solidFill>
                        <a:srgbClr val="D9D9E3"/>
                      </a:solidFill>
                      <a:prstDash val="solid"/>
                      <a:round/>
                      <a:headEnd len="sm" w="sm" type="none"/>
                      <a:tailEnd len="sm" w="sm" type="none"/>
                    </a:lnR>
                    <a:lnT cap="flat" cmpd="sng" w="6100">
                      <a:solidFill>
                        <a:srgbClr val="D9D9E3"/>
                      </a:solidFill>
                      <a:prstDash val="solid"/>
                      <a:round/>
                      <a:headEnd len="sm" w="sm" type="none"/>
                      <a:tailEnd len="sm" w="sm" type="none"/>
                    </a:lnT>
                    <a:lnB cap="flat" cmpd="sng" w="6100">
                      <a:solidFill>
                        <a:srgbClr val="D9D9E3"/>
                      </a:solidFill>
                      <a:prstDash val="solid"/>
                      <a:round/>
                      <a:headEnd len="sm" w="sm" type="none"/>
                      <a:tailEnd len="sm" w="sm" type="none"/>
                    </a:lnB>
                    <a:solidFill>
                      <a:srgbClr val="FAFBFC"/>
                    </a:solidFill>
                  </a:tcPr>
                </a:tc>
                <a:tc>
                  <a:txBody>
                    <a:bodyPr/>
                    <a:lstStyle/>
                    <a:p>
                      <a:pPr indent="0" lvl="0" marL="0" rtl="0" algn="l">
                        <a:lnSpc>
                          <a:spcPct val="171429"/>
                        </a:lnSpc>
                        <a:spcBef>
                          <a:spcPts val="1900"/>
                        </a:spcBef>
                        <a:spcAft>
                          <a:spcPts val="1900"/>
                        </a:spcAft>
                        <a:buNone/>
                      </a:pPr>
                      <a:r>
                        <a:rPr b="1" lang="en-GB" sz="1450">
                          <a:solidFill>
                            <a:srgbClr val="1C4587"/>
                          </a:solidFill>
                          <a:highlight>
                            <a:srgbClr val="F7F7F8"/>
                          </a:highlight>
                          <a:latin typeface="Courier New"/>
                          <a:ea typeface="Courier New"/>
                          <a:cs typeface="Courier New"/>
                          <a:sym typeface="Courier New"/>
                        </a:rPr>
                        <a:t>type</a:t>
                      </a:r>
                      <a:r>
                        <a:rPr b="1" lang="en-GB" sz="1550">
                          <a:solidFill>
                            <a:srgbClr val="1C4587"/>
                          </a:solidFill>
                          <a:highlight>
                            <a:srgbClr val="F7F7F8"/>
                          </a:highlight>
                          <a:latin typeface="Roboto"/>
                          <a:ea typeface="Roboto"/>
                          <a:cs typeface="Roboto"/>
                          <a:sym typeface="Roboto"/>
                        </a:rPr>
                        <a:t>, </a:t>
                      </a:r>
                      <a:r>
                        <a:rPr b="1" lang="en-GB" sz="1450">
                          <a:solidFill>
                            <a:srgbClr val="1C4587"/>
                          </a:solidFill>
                          <a:highlight>
                            <a:srgbClr val="F7F7F8"/>
                          </a:highlight>
                          <a:latin typeface="Courier New"/>
                          <a:ea typeface="Courier New"/>
                          <a:cs typeface="Courier New"/>
                          <a:sym typeface="Courier New"/>
                        </a:rPr>
                        <a:t>name</a:t>
                      </a:r>
                      <a:r>
                        <a:rPr b="1" lang="en-GB" sz="1550">
                          <a:solidFill>
                            <a:srgbClr val="1C4587"/>
                          </a:solidFill>
                          <a:highlight>
                            <a:srgbClr val="F7F7F8"/>
                          </a:highlight>
                          <a:latin typeface="Roboto"/>
                          <a:ea typeface="Roboto"/>
                          <a:cs typeface="Roboto"/>
                          <a:sym typeface="Roboto"/>
                        </a:rPr>
                        <a:t>, </a:t>
                      </a:r>
                      <a:r>
                        <a:rPr b="1" lang="en-GB" sz="1450">
                          <a:solidFill>
                            <a:srgbClr val="1C4587"/>
                          </a:solidFill>
                          <a:highlight>
                            <a:srgbClr val="F7F7F8"/>
                          </a:highlight>
                          <a:latin typeface="Courier New"/>
                          <a:ea typeface="Courier New"/>
                          <a:cs typeface="Courier New"/>
                          <a:sym typeface="Courier New"/>
                        </a:rPr>
                        <a:t>value</a:t>
                      </a:r>
                      <a:r>
                        <a:rPr b="1" lang="en-GB" sz="1550">
                          <a:solidFill>
                            <a:srgbClr val="1C4587"/>
                          </a:solidFill>
                          <a:highlight>
                            <a:srgbClr val="F7F7F8"/>
                          </a:highlight>
                          <a:latin typeface="Roboto"/>
                          <a:ea typeface="Roboto"/>
                          <a:cs typeface="Roboto"/>
                          <a:sym typeface="Roboto"/>
                        </a:rPr>
                        <a:t>, </a:t>
                      </a:r>
                      <a:r>
                        <a:rPr b="1" lang="en-GB" sz="1450">
                          <a:solidFill>
                            <a:srgbClr val="1C4587"/>
                          </a:solidFill>
                          <a:highlight>
                            <a:srgbClr val="F7F7F8"/>
                          </a:highlight>
                          <a:latin typeface="Courier New"/>
                          <a:ea typeface="Courier New"/>
                          <a:cs typeface="Courier New"/>
                          <a:sym typeface="Courier New"/>
                        </a:rPr>
                        <a:t>disabled</a:t>
                      </a:r>
                      <a:endParaRPr b="1" sz="1450">
                        <a:solidFill>
                          <a:srgbClr val="1C4587"/>
                        </a:solidFill>
                        <a:highlight>
                          <a:srgbClr val="F7F7F8"/>
                        </a:highlight>
                        <a:latin typeface="Courier New"/>
                        <a:ea typeface="Courier New"/>
                        <a:cs typeface="Courier New"/>
                        <a:sym typeface="Courier New"/>
                      </a:endParaRPr>
                    </a:p>
                  </a:txBody>
                  <a:tcPr marT="91425" marB="91425" marR="91425" marL="91425" anchor="ctr">
                    <a:lnL cap="flat" cmpd="sng" w="6100">
                      <a:solidFill>
                        <a:srgbClr val="D9D9E3"/>
                      </a:solidFill>
                      <a:prstDash val="solid"/>
                      <a:round/>
                      <a:headEnd len="sm" w="sm" type="none"/>
                      <a:tailEnd len="sm" w="sm" type="none"/>
                    </a:lnL>
                    <a:lnR cap="flat" cmpd="sng" w="6100">
                      <a:solidFill>
                        <a:srgbClr val="D9D9E3"/>
                      </a:solidFill>
                      <a:prstDash val="solid"/>
                      <a:round/>
                      <a:headEnd len="sm" w="sm" type="none"/>
                      <a:tailEnd len="sm" w="sm" type="none"/>
                    </a:lnR>
                    <a:lnT cap="flat" cmpd="sng" w="6100">
                      <a:solidFill>
                        <a:srgbClr val="D9D9E3"/>
                      </a:solidFill>
                      <a:prstDash val="solid"/>
                      <a:round/>
                      <a:headEnd len="sm" w="sm" type="none"/>
                      <a:tailEnd len="sm" w="sm" type="none"/>
                    </a:lnT>
                    <a:lnB cap="flat" cmpd="sng" w="6100">
                      <a:solidFill>
                        <a:srgbClr val="D9D9E3"/>
                      </a:solidFill>
                      <a:prstDash val="solid"/>
                      <a:round/>
                      <a:headEnd len="sm" w="sm" type="none"/>
                      <a:tailEnd len="sm" w="sm" type="none"/>
                    </a:lnB>
                    <a:solidFill>
                      <a:srgbClr val="FAFBFC"/>
                    </a:solidFill>
                  </a:tcPr>
                </a:tc>
              </a:tr>
              <a:tr h="1891225">
                <a:tc>
                  <a:txBody>
                    <a:bodyPr/>
                    <a:lstStyle/>
                    <a:p>
                      <a:pPr indent="0" lvl="0" marL="0" rtl="0" algn="l">
                        <a:lnSpc>
                          <a:spcPct val="171429"/>
                        </a:lnSpc>
                        <a:spcBef>
                          <a:spcPts val="1900"/>
                        </a:spcBef>
                        <a:spcAft>
                          <a:spcPts val="1900"/>
                        </a:spcAft>
                        <a:buNone/>
                      </a:pPr>
                      <a:r>
                        <a:rPr b="1" lang="en-GB" sz="1550">
                          <a:solidFill>
                            <a:srgbClr val="1C4587"/>
                          </a:solidFill>
                          <a:highlight>
                            <a:srgbClr val="F7F7F8"/>
                          </a:highlight>
                          <a:latin typeface="Roboto"/>
                          <a:ea typeface="Roboto"/>
                          <a:cs typeface="Roboto"/>
                          <a:sym typeface="Roboto"/>
                        </a:rPr>
                        <a:t>Submit Button (</a:t>
                      </a:r>
                      <a:r>
                        <a:rPr b="1" lang="en-GB" sz="1450">
                          <a:solidFill>
                            <a:srgbClr val="1C4587"/>
                          </a:solidFill>
                          <a:highlight>
                            <a:srgbClr val="F7F7F8"/>
                          </a:highlight>
                          <a:latin typeface="Courier New"/>
                          <a:ea typeface="Courier New"/>
                          <a:cs typeface="Courier New"/>
                          <a:sym typeface="Courier New"/>
                        </a:rPr>
                        <a:t>type="submit"</a:t>
                      </a:r>
                      <a:r>
                        <a:rPr b="1" lang="en-GB" sz="1550">
                          <a:solidFill>
                            <a:srgbClr val="1C4587"/>
                          </a:solidFill>
                          <a:highlight>
                            <a:srgbClr val="F7F7F8"/>
                          </a:highlight>
                          <a:latin typeface="Roboto"/>
                          <a:ea typeface="Roboto"/>
                          <a:cs typeface="Roboto"/>
                          <a:sym typeface="Roboto"/>
                        </a:rPr>
                        <a:t>)</a:t>
                      </a:r>
                      <a:endParaRPr b="1" sz="1550">
                        <a:solidFill>
                          <a:srgbClr val="1C4587"/>
                        </a:solidFill>
                        <a:highlight>
                          <a:srgbClr val="F7F7F8"/>
                        </a:highlight>
                        <a:latin typeface="Roboto"/>
                        <a:ea typeface="Roboto"/>
                        <a:cs typeface="Roboto"/>
                        <a:sym typeface="Roboto"/>
                      </a:endParaRPr>
                    </a:p>
                  </a:txBody>
                  <a:tcPr marT="91425" marB="91425" marR="91425" marL="91425" anchor="ctr">
                    <a:lnL cap="flat" cmpd="sng" w="6100">
                      <a:solidFill>
                        <a:srgbClr val="D9D9E3"/>
                      </a:solidFill>
                      <a:prstDash val="solid"/>
                      <a:round/>
                      <a:headEnd len="sm" w="sm" type="none"/>
                      <a:tailEnd len="sm" w="sm" type="none"/>
                    </a:lnL>
                    <a:lnR cap="flat" cmpd="sng" w="6100">
                      <a:solidFill>
                        <a:srgbClr val="D9D9E3"/>
                      </a:solidFill>
                      <a:prstDash val="solid"/>
                      <a:round/>
                      <a:headEnd len="sm" w="sm" type="none"/>
                      <a:tailEnd len="sm" w="sm" type="none"/>
                    </a:lnR>
                    <a:lnT cap="flat" cmpd="sng" w="6100">
                      <a:solidFill>
                        <a:srgbClr val="D9D9E3"/>
                      </a:solidFill>
                      <a:prstDash val="solid"/>
                      <a:round/>
                      <a:headEnd len="sm" w="sm" type="none"/>
                      <a:tailEnd len="sm" w="sm" type="none"/>
                    </a:lnT>
                    <a:lnB cap="flat" cmpd="sng" w="6100">
                      <a:solidFill>
                        <a:srgbClr val="D9D9E3"/>
                      </a:solidFill>
                      <a:prstDash val="solid"/>
                      <a:round/>
                      <a:headEnd len="sm" w="sm" type="none"/>
                      <a:tailEnd len="sm" w="sm" type="none"/>
                    </a:lnB>
                    <a:solidFill>
                      <a:srgbClr val="FAFBFC"/>
                    </a:solidFill>
                  </a:tcPr>
                </a:tc>
                <a:tc>
                  <a:txBody>
                    <a:bodyPr/>
                    <a:lstStyle/>
                    <a:p>
                      <a:pPr indent="0" lvl="0" marL="0" rtl="0" algn="l">
                        <a:lnSpc>
                          <a:spcPct val="171429"/>
                        </a:lnSpc>
                        <a:spcBef>
                          <a:spcPts val="1900"/>
                        </a:spcBef>
                        <a:spcAft>
                          <a:spcPts val="1900"/>
                        </a:spcAft>
                        <a:buNone/>
                      </a:pPr>
                      <a:r>
                        <a:rPr b="1" lang="en-GB" sz="1550">
                          <a:solidFill>
                            <a:srgbClr val="1C4587"/>
                          </a:solidFill>
                          <a:highlight>
                            <a:srgbClr val="F7F7F8"/>
                          </a:highlight>
                          <a:latin typeface="Roboto"/>
                          <a:ea typeface="Roboto"/>
                          <a:cs typeface="Roboto"/>
                          <a:sym typeface="Roboto"/>
                        </a:rPr>
                        <a:t>Submits the form data.</a:t>
                      </a:r>
                      <a:endParaRPr b="1" sz="1550">
                        <a:solidFill>
                          <a:srgbClr val="1C4587"/>
                        </a:solidFill>
                        <a:highlight>
                          <a:srgbClr val="F7F7F8"/>
                        </a:highlight>
                        <a:latin typeface="Roboto"/>
                        <a:ea typeface="Roboto"/>
                        <a:cs typeface="Roboto"/>
                        <a:sym typeface="Roboto"/>
                      </a:endParaRPr>
                    </a:p>
                  </a:txBody>
                  <a:tcPr marT="91425" marB="91425" marR="91425" marL="91425" anchor="ctr">
                    <a:lnL cap="flat" cmpd="sng" w="6100">
                      <a:solidFill>
                        <a:srgbClr val="D9D9E3"/>
                      </a:solidFill>
                      <a:prstDash val="solid"/>
                      <a:round/>
                      <a:headEnd len="sm" w="sm" type="none"/>
                      <a:tailEnd len="sm" w="sm" type="none"/>
                    </a:lnL>
                    <a:lnR cap="flat" cmpd="sng" w="6100">
                      <a:solidFill>
                        <a:srgbClr val="D9D9E3"/>
                      </a:solidFill>
                      <a:prstDash val="solid"/>
                      <a:round/>
                      <a:headEnd len="sm" w="sm" type="none"/>
                      <a:tailEnd len="sm" w="sm" type="none"/>
                    </a:lnR>
                    <a:lnT cap="flat" cmpd="sng" w="6100">
                      <a:solidFill>
                        <a:srgbClr val="D9D9E3"/>
                      </a:solidFill>
                      <a:prstDash val="solid"/>
                      <a:round/>
                      <a:headEnd len="sm" w="sm" type="none"/>
                      <a:tailEnd len="sm" w="sm" type="none"/>
                    </a:lnT>
                    <a:lnB cap="flat" cmpd="sng" w="6100">
                      <a:solidFill>
                        <a:srgbClr val="D9D9E3"/>
                      </a:solidFill>
                      <a:prstDash val="solid"/>
                      <a:round/>
                      <a:headEnd len="sm" w="sm" type="none"/>
                      <a:tailEnd len="sm" w="sm" type="none"/>
                    </a:lnB>
                    <a:solidFill>
                      <a:srgbClr val="FAFBFC"/>
                    </a:solidFill>
                  </a:tcPr>
                </a:tc>
                <a:tc>
                  <a:txBody>
                    <a:bodyPr/>
                    <a:lstStyle/>
                    <a:p>
                      <a:pPr indent="0" lvl="0" marL="0" rtl="0" algn="l">
                        <a:lnSpc>
                          <a:spcPct val="171429"/>
                        </a:lnSpc>
                        <a:spcBef>
                          <a:spcPts val="1900"/>
                        </a:spcBef>
                        <a:spcAft>
                          <a:spcPts val="1900"/>
                        </a:spcAft>
                        <a:buNone/>
                      </a:pPr>
                      <a:r>
                        <a:rPr b="1" lang="en-GB" sz="1450">
                          <a:solidFill>
                            <a:srgbClr val="1C4587"/>
                          </a:solidFill>
                          <a:highlight>
                            <a:srgbClr val="F7F7F8"/>
                          </a:highlight>
                          <a:latin typeface="Courier New"/>
                          <a:ea typeface="Courier New"/>
                          <a:cs typeface="Courier New"/>
                          <a:sym typeface="Courier New"/>
                        </a:rPr>
                        <a:t>&lt;input type="submit" value="Submit"&gt;</a:t>
                      </a:r>
                      <a:endParaRPr b="1" sz="1450">
                        <a:solidFill>
                          <a:srgbClr val="1C4587"/>
                        </a:solidFill>
                        <a:highlight>
                          <a:srgbClr val="F7F7F8"/>
                        </a:highlight>
                        <a:latin typeface="Courier New"/>
                        <a:ea typeface="Courier New"/>
                        <a:cs typeface="Courier New"/>
                        <a:sym typeface="Courier New"/>
                      </a:endParaRPr>
                    </a:p>
                  </a:txBody>
                  <a:tcPr marT="91425" marB="91425" marR="91425" marL="91425" anchor="ctr">
                    <a:lnL cap="flat" cmpd="sng" w="6100">
                      <a:solidFill>
                        <a:srgbClr val="D9D9E3"/>
                      </a:solidFill>
                      <a:prstDash val="solid"/>
                      <a:round/>
                      <a:headEnd len="sm" w="sm" type="none"/>
                      <a:tailEnd len="sm" w="sm" type="none"/>
                    </a:lnL>
                    <a:lnR cap="flat" cmpd="sng" w="6100">
                      <a:solidFill>
                        <a:srgbClr val="D9D9E3"/>
                      </a:solidFill>
                      <a:prstDash val="solid"/>
                      <a:round/>
                      <a:headEnd len="sm" w="sm" type="none"/>
                      <a:tailEnd len="sm" w="sm" type="none"/>
                    </a:lnR>
                    <a:lnT cap="flat" cmpd="sng" w="6100">
                      <a:solidFill>
                        <a:srgbClr val="D9D9E3"/>
                      </a:solidFill>
                      <a:prstDash val="solid"/>
                      <a:round/>
                      <a:headEnd len="sm" w="sm" type="none"/>
                      <a:tailEnd len="sm" w="sm" type="none"/>
                    </a:lnT>
                    <a:lnB cap="flat" cmpd="sng" w="6100">
                      <a:solidFill>
                        <a:srgbClr val="D9D9E3"/>
                      </a:solidFill>
                      <a:prstDash val="solid"/>
                      <a:round/>
                      <a:headEnd len="sm" w="sm" type="none"/>
                      <a:tailEnd len="sm" w="sm" type="none"/>
                    </a:lnB>
                    <a:solidFill>
                      <a:srgbClr val="FAFBFC"/>
                    </a:solidFill>
                  </a:tcPr>
                </a:tc>
                <a:tc>
                  <a:txBody>
                    <a:bodyPr/>
                    <a:lstStyle/>
                    <a:p>
                      <a:pPr indent="0" lvl="0" marL="0" rtl="0" algn="l">
                        <a:lnSpc>
                          <a:spcPct val="171429"/>
                        </a:lnSpc>
                        <a:spcBef>
                          <a:spcPts val="1900"/>
                        </a:spcBef>
                        <a:spcAft>
                          <a:spcPts val="1900"/>
                        </a:spcAft>
                        <a:buNone/>
                      </a:pPr>
                      <a:r>
                        <a:rPr b="1" lang="en-GB" sz="1450">
                          <a:solidFill>
                            <a:srgbClr val="1C4587"/>
                          </a:solidFill>
                          <a:highlight>
                            <a:srgbClr val="F7F7F8"/>
                          </a:highlight>
                          <a:latin typeface="Courier New"/>
                          <a:ea typeface="Courier New"/>
                          <a:cs typeface="Courier New"/>
                          <a:sym typeface="Courier New"/>
                        </a:rPr>
                        <a:t>&lt;input type="submit" value="Submit"&gt;</a:t>
                      </a:r>
                      <a:endParaRPr b="1" sz="1450">
                        <a:solidFill>
                          <a:srgbClr val="1C4587"/>
                        </a:solidFill>
                        <a:highlight>
                          <a:srgbClr val="F7F7F8"/>
                        </a:highlight>
                        <a:latin typeface="Courier New"/>
                        <a:ea typeface="Courier New"/>
                        <a:cs typeface="Courier New"/>
                        <a:sym typeface="Courier New"/>
                      </a:endParaRPr>
                    </a:p>
                  </a:txBody>
                  <a:tcPr marT="91425" marB="91425" marR="91425" marL="91425" anchor="ctr">
                    <a:lnL cap="flat" cmpd="sng" w="6100">
                      <a:solidFill>
                        <a:srgbClr val="D9D9E3"/>
                      </a:solidFill>
                      <a:prstDash val="solid"/>
                      <a:round/>
                      <a:headEnd len="sm" w="sm" type="none"/>
                      <a:tailEnd len="sm" w="sm" type="none"/>
                    </a:lnL>
                    <a:lnR cap="flat" cmpd="sng" w="6100">
                      <a:solidFill>
                        <a:srgbClr val="D9D9E3"/>
                      </a:solidFill>
                      <a:prstDash val="solid"/>
                      <a:round/>
                      <a:headEnd len="sm" w="sm" type="none"/>
                      <a:tailEnd len="sm" w="sm" type="none"/>
                    </a:lnR>
                    <a:lnT cap="flat" cmpd="sng" w="6100">
                      <a:solidFill>
                        <a:srgbClr val="D9D9E3"/>
                      </a:solidFill>
                      <a:prstDash val="solid"/>
                      <a:round/>
                      <a:headEnd len="sm" w="sm" type="none"/>
                      <a:tailEnd len="sm" w="sm" type="none"/>
                    </a:lnT>
                    <a:lnB cap="flat" cmpd="sng" w="6100">
                      <a:solidFill>
                        <a:srgbClr val="D9D9E3"/>
                      </a:solidFill>
                      <a:prstDash val="solid"/>
                      <a:round/>
                      <a:headEnd len="sm" w="sm" type="none"/>
                      <a:tailEnd len="sm" w="sm" type="none"/>
                    </a:lnB>
                    <a:solidFill>
                      <a:srgbClr val="FAFBFC"/>
                    </a:solidFill>
                  </a:tcPr>
                </a:tc>
                <a:tc>
                  <a:txBody>
                    <a:bodyPr/>
                    <a:lstStyle/>
                    <a:p>
                      <a:pPr indent="0" lvl="0" marL="0" rtl="0" algn="l">
                        <a:lnSpc>
                          <a:spcPct val="171429"/>
                        </a:lnSpc>
                        <a:spcBef>
                          <a:spcPts val="1900"/>
                        </a:spcBef>
                        <a:spcAft>
                          <a:spcPts val="1900"/>
                        </a:spcAft>
                        <a:buNone/>
                      </a:pPr>
                      <a:r>
                        <a:rPr b="1" lang="en-GB" sz="1450">
                          <a:solidFill>
                            <a:srgbClr val="1C4587"/>
                          </a:solidFill>
                          <a:highlight>
                            <a:srgbClr val="F7F7F8"/>
                          </a:highlight>
                          <a:latin typeface="Courier New"/>
                          <a:ea typeface="Courier New"/>
                          <a:cs typeface="Courier New"/>
                          <a:sym typeface="Courier New"/>
                        </a:rPr>
                        <a:t>type</a:t>
                      </a:r>
                      <a:r>
                        <a:rPr b="1" lang="en-GB" sz="1550">
                          <a:solidFill>
                            <a:srgbClr val="1C4587"/>
                          </a:solidFill>
                          <a:highlight>
                            <a:srgbClr val="F7F7F8"/>
                          </a:highlight>
                          <a:latin typeface="Roboto"/>
                          <a:ea typeface="Roboto"/>
                          <a:cs typeface="Roboto"/>
                          <a:sym typeface="Roboto"/>
                        </a:rPr>
                        <a:t>, </a:t>
                      </a:r>
                      <a:r>
                        <a:rPr b="1" lang="en-GB" sz="1450">
                          <a:solidFill>
                            <a:srgbClr val="1C4587"/>
                          </a:solidFill>
                          <a:highlight>
                            <a:srgbClr val="F7F7F8"/>
                          </a:highlight>
                          <a:latin typeface="Courier New"/>
                          <a:ea typeface="Courier New"/>
                          <a:cs typeface="Courier New"/>
                          <a:sym typeface="Courier New"/>
                        </a:rPr>
                        <a:t>name</a:t>
                      </a:r>
                      <a:r>
                        <a:rPr b="1" lang="en-GB" sz="1550">
                          <a:solidFill>
                            <a:srgbClr val="1C4587"/>
                          </a:solidFill>
                          <a:highlight>
                            <a:srgbClr val="F7F7F8"/>
                          </a:highlight>
                          <a:latin typeface="Roboto"/>
                          <a:ea typeface="Roboto"/>
                          <a:cs typeface="Roboto"/>
                          <a:sym typeface="Roboto"/>
                        </a:rPr>
                        <a:t>, </a:t>
                      </a:r>
                      <a:r>
                        <a:rPr b="1" lang="en-GB" sz="1450">
                          <a:solidFill>
                            <a:srgbClr val="1C4587"/>
                          </a:solidFill>
                          <a:highlight>
                            <a:srgbClr val="F7F7F8"/>
                          </a:highlight>
                          <a:latin typeface="Courier New"/>
                          <a:ea typeface="Courier New"/>
                          <a:cs typeface="Courier New"/>
                          <a:sym typeface="Courier New"/>
                        </a:rPr>
                        <a:t>value</a:t>
                      </a:r>
                      <a:r>
                        <a:rPr b="1" lang="en-GB" sz="1550">
                          <a:solidFill>
                            <a:srgbClr val="1C4587"/>
                          </a:solidFill>
                          <a:highlight>
                            <a:srgbClr val="F7F7F8"/>
                          </a:highlight>
                          <a:latin typeface="Roboto"/>
                          <a:ea typeface="Roboto"/>
                          <a:cs typeface="Roboto"/>
                          <a:sym typeface="Roboto"/>
                        </a:rPr>
                        <a:t>, </a:t>
                      </a:r>
                      <a:r>
                        <a:rPr b="1" lang="en-GB" sz="1450">
                          <a:solidFill>
                            <a:srgbClr val="1C4587"/>
                          </a:solidFill>
                          <a:highlight>
                            <a:srgbClr val="F7F7F8"/>
                          </a:highlight>
                          <a:latin typeface="Courier New"/>
                          <a:ea typeface="Courier New"/>
                          <a:cs typeface="Courier New"/>
                          <a:sym typeface="Courier New"/>
                        </a:rPr>
                        <a:t>disabled</a:t>
                      </a:r>
                      <a:endParaRPr b="1" sz="1450">
                        <a:solidFill>
                          <a:srgbClr val="1C4587"/>
                        </a:solidFill>
                        <a:highlight>
                          <a:srgbClr val="F7F7F8"/>
                        </a:highlight>
                        <a:latin typeface="Courier New"/>
                        <a:ea typeface="Courier New"/>
                        <a:cs typeface="Courier New"/>
                        <a:sym typeface="Courier New"/>
                      </a:endParaRPr>
                    </a:p>
                  </a:txBody>
                  <a:tcPr marT="91425" marB="91425" marR="91425" marL="91425" anchor="ctr">
                    <a:lnL cap="flat" cmpd="sng" w="6100">
                      <a:solidFill>
                        <a:srgbClr val="D9D9E3"/>
                      </a:solidFill>
                      <a:prstDash val="solid"/>
                      <a:round/>
                      <a:headEnd len="sm" w="sm" type="none"/>
                      <a:tailEnd len="sm" w="sm" type="none"/>
                    </a:lnL>
                    <a:lnR cap="flat" cmpd="sng" w="6100">
                      <a:solidFill>
                        <a:srgbClr val="D9D9E3"/>
                      </a:solidFill>
                      <a:prstDash val="solid"/>
                      <a:round/>
                      <a:headEnd len="sm" w="sm" type="none"/>
                      <a:tailEnd len="sm" w="sm" type="none"/>
                    </a:lnR>
                    <a:lnT cap="flat" cmpd="sng" w="6100">
                      <a:solidFill>
                        <a:srgbClr val="D9D9E3"/>
                      </a:solidFill>
                      <a:prstDash val="solid"/>
                      <a:round/>
                      <a:headEnd len="sm" w="sm" type="none"/>
                      <a:tailEnd len="sm" w="sm" type="none"/>
                    </a:lnT>
                    <a:lnB cap="flat" cmpd="sng" w="6100">
                      <a:solidFill>
                        <a:srgbClr val="D9D9E3"/>
                      </a:solidFill>
                      <a:prstDash val="solid"/>
                      <a:round/>
                      <a:headEnd len="sm" w="sm" type="none"/>
                      <a:tailEnd len="sm" w="sm" type="none"/>
                    </a:lnB>
                    <a:solidFill>
                      <a:srgbClr val="FAFBFC"/>
                    </a:solidFill>
                  </a:tcPr>
                </a:tc>
              </a:tr>
              <a:tr h="2711825">
                <a:tc>
                  <a:txBody>
                    <a:bodyPr/>
                    <a:lstStyle/>
                    <a:p>
                      <a:pPr indent="0" lvl="0" marL="0" rtl="0" algn="l">
                        <a:lnSpc>
                          <a:spcPct val="171429"/>
                        </a:lnSpc>
                        <a:spcBef>
                          <a:spcPts val="1900"/>
                        </a:spcBef>
                        <a:spcAft>
                          <a:spcPts val="1900"/>
                        </a:spcAft>
                        <a:buNone/>
                      </a:pPr>
                      <a:r>
                        <a:rPr b="1" lang="en-GB" sz="1550">
                          <a:solidFill>
                            <a:srgbClr val="1C4587"/>
                          </a:solidFill>
                          <a:highlight>
                            <a:srgbClr val="F7F7F8"/>
                          </a:highlight>
                          <a:latin typeface="Roboto"/>
                          <a:ea typeface="Roboto"/>
                          <a:cs typeface="Roboto"/>
                          <a:sym typeface="Roboto"/>
                        </a:rPr>
                        <a:t>Reset Button (</a:t>
                      </a:r>
                      <a:r>
                        <a:rPr b="1" lang="en-GB" sz="1450">
                          <a:solidFill>
                            <a:srgbClr val="1C4587"/>
                          </a:solidFill>
                          <a:highlight>
                            <a:srgbClr val="F7F7F8"/>
                          </a:highlight>
                          <a:latin typeface="Courier New"/>
                          <a:ea typeface="Courier New"/>
                          <a:cs typeface="Courier New"/>
                          <a:sym typeface="Courier New"/>
                        </a:rPr>
                        <a:t>type="reset"</a:t>
                      </a:r>
                      <a:r>
                        <a:rPr b="1" lang="en-GB" sz="1550">
                          <a:solidFill>
                            <a:srgbClr val="1C4587"/>
                          </a:solidFill>
                          <a:highlight>
                            <a:srgbClr val="F7F7F8"/>
                          </a:highlight>
                          <a:latin typeface="Roboto"/>
                          <a:ea typeface="Roboto"/>
                          <a:cs typeface="Roboto"/>
                          <a:sym typeface="Roboto"/>
                        </a:rPr>
                        <a:t>)</a:t>
                      </a:r>
                      <a:endParaRPr b="1" sz="1550">
                        <a:solidFill>
                          <a:srgbClr val="1C4587"/>
                        </a:solidFill>
                        <a:highlight>
                          <a:srgbClr val="F7F7F8"/>
                        </a:highlight>
                        <a:latin typeface="Roboto"/>
                        <a:ea typeface="Roboto"/>
                        <a:cs typeface="Roboto"/>
                        <a:sym typeface="Roboto"/>
                      </a:endParaRPr>
                    </a:p>
                  </a:txBody>
                  <a:tcPr marT="91425" marB="91425" marR="91425" marL="91425" anchor="ctr">
                    <a:lnL cap="flat" cmpd="sng" w="6100">
                      <a:solidFill>
                        <a:srgbClr val="D9D9E3"/>
                      </a:solidFill>
                      <a:prstDash val="solid"/>
                      <a:round/>
                      <a:headEnd len="sm" w="sm" type="none"/>
                      <a:tailEnd len="sm" w="sm" type="none"/>
                    </a:lnL>
                    <a:lnR cap="flat" cmpd="sng" w="6100">
                      <a:solidFill>
                        <a:srgbClr val="D9D9E3"/>
                      </a:solidFill>
                      <a:prstDash val="solid"/>
                      <a:round/>
                      <a:headEnd len="sm" w="sm" type="none"/>
                      <a:tailEnd len="sm" w="sm" type="none"/>
                    </a:lnR>
                    <a:lnT cap="flat" cmpd="sng" w="6100">
                      <a:solidFill>
                        <a:srgbClr val="D9D9E3"/>
                      </a:solidFill>
                      <a:prstDash val="solid"/>
                      <a:round/>
                      <a:headEnd len="sm" w="sm" type="none"/>
                      <a:tailEnd len="sm" w="sm" type="none"/>
                    </a:lnT>
                    <a:lnB cap="flat" cmpd="sng" w="6100">
                      <a:solidFill>
                        <a:srgbClr val="D9D9E3"/>
                      </a:solidFill>
                      <a:prstDash val="solid"/>
                      <a:round/>
                      <a:headEnd len="sm" w="sm" type="none"/>
                      <a:tailEnd len="sm" w="sm" type="none"/>
                    </a:lnB>
                    <a:solidFill>
                      <a:srgbClr val="FAFBFC"/>
                    </a:solidFill>
                  </a:tcPr>
                </a:tc>
                <a:tc>
                  <a:txBody>
                    <a:bodyPr/>
                    <a:lstStyle/>
                    <a:p>
                      <a:pPr indent="0" lvl="0" marL="0" rtl="0" algn="l">
                        <a:lnSpc>
                          <a:spcPct val="171429"/>
                        </a:lnSpc>
                        <a:spcBef>
                          <a:spcPts val="1900"/>
                        </a:spcBef>
                        <a:spcAft>
                          <a:spcPts val="1900"/>
                        </a:spcAft>
                        <a:buNone/>
                      </a:pPr>
                      <a:r>
                        <a:rPr b="1" lang="en-GB" sz="1550">
                          <a:solidFill>
                            <a:srgbClr val="1C4587"/>
                          </a:solidFill>
                          <a:highlight>
                            <a:srgbClr val="F7F7F8"/>
                          </a:highlight>
                          <a:latin typeface="Roboto"/>
                          <a:ea typeface="Roboto"/>
                          <a:cs typeface="Roboto"/>
                          <a:sym typeface="Roboto"/>
                        </a:rPr>
                        <a:t>Resets the form fields to their default values.</a:t>
                      </a:r>
                      <a:endParaRPr b="1" sz="1550">
                        <a:solidFill>
                          <a:srgbClr val="1C4587"/>
                        </a:solidFill>
                        <a:highlight>
                          <a:srgbClr val="F7F7F8"/>
                        </a:highlight>
                        <a:latin typeface="Roboto"/>
                        <a:ea typeface="Roboto"/>
                        <a:cs typeface="Roboto"/>
                        <a:sym typeface="Roboto"/>
                      </a:endParaRPr>
                    </a:p>
                  </a:txBody>
                  <a:tcPr marT="91425" marB="91425" marR="91425" marL="91425" anchor="ctr">
                    <a:lnL cap="flat" cmpd="sng" w="6100">
                      <a:solidFill>
                        <a:srgbClr val="D9D9E3"/>
                      </a:solidFill>
                      <a:prstDash val="solid"/>
                      <a:round/>
                      <a:headEnd len="sm" w="sm" type="none"/>
                      <a:tailEnd len="sm" w="sm" type="none"/>
                    </a:lnL>
                    <a:lnR cap="flat" cmpd="sng" w="6100">
                      <a:solidFill>
                        <a:srgbClr val="D9D9E3"/>
                      </a:solidFill>
                      <a:prstDash val="solid"/>
                      <a:round/>
                      <a:headEnd len="sm" w="sm" type="none"/>
                      <a:tailEnd len="sm" w="sm" type="none"/>
                    </a:lnR>
                    <a:lnT cap="flat" cmpd="sng" w="6100">
                      <a:solidFill>
                        <a:srgbClr val="D9D9E3"/>
                      </a:solidFill>
                      <a:prstDash val="solid"/>
                      <a:round/>
                      <a:headEnd len="sm" w="sm" type="none"/>
                      <a:tailEnd len="sm" w="sm" type="none"/>
                    </a:lnT>
                    <a:lnB cap="flat" cmpd="sng" w="6100">
                      <a:solidFill>
                        <a:srgbClr val="D9D9E3"/>
                      </a:solidFill>
                      <a:prstDash val="solid"/>
                      <a:round/>
                      <a:headEnd len="sm" w="sm" type="none"/>
                      <a:tailEnd len="sm" w="sm" type="none"/>
                    </a:lnB>
                    <a:solidFill>
                      <a:srgbClr val="FAFBFC"/>
                    </a:solidFill>
                  </a:tcPr>
                </a:tc>
                <a:tc>
                  <a:txBody>
                    <a:bodyPr/>
                    <a:lstStyle/>
                    <a:p>
                      <a:pPr indent="0" lvl="0" marL="0" rtl="0" algn="l">
                        <a:lnSpc>
                          <a:spcPct val="171429"/>
                        </a:lnSpc>
                        <a:spcBef>
                          <a:spcPts val="1900"/>
                        </a:spcBef>
                        <a:spcAft>
                          <a:spcPts val="1900"/>
                        </a:spcAft>
                        <a:buNone/>
                      </a:pPr>
                      <a:r>
                        <a:rPr b="1" lang="en-GB" sz="1450">
                          <a:solidFill>
                            <a:srgbClr val="1C4587"/>
                          </a:solidFill>
                          <a:highlight>
                            <a:srgbClr val="F7F7F8"/>
                          </a:highlight>
                          <a:latin typeface="Courier New"/>
                          <a:ea typeface="Courier New"/>
                          <a:cs typeface="Courier New"/>
                          <a:sym typeface="Courier New"/>
                        </a:rPr>
                        <a:t>&lt;input type="reset" value="Reset"&gt;</a:t>
                      </a:r>
                      <a:endParaRPr b="1" sz="1450">
                        <a:solidFill>
                          <a:srgbClr val="1C4587"/>
                        </a:solidFill>
                        <a:highlight>
                          <a:srgbClr val="F7F7F8"/>
                        </a:highlight>
                        <a:latin typeface="Courier New"/>
                        <a:ea typeface="Courier New"/>
                        <a:cs typeface="Courier New"/>
                        <a:sym typeface="Courier New"/>
                      </a:endParaRPr>
                    </a:p>
                  </a:txBody>
                  <a:tcPr marT="91425" marB="91425" marR="91425" marL="91425" anchor="ctr">
                    <a:lnL cap="flat" cmpd="sng" w="6100">
                      <a:solidFill>
                        <a:srgbClr val="D9D9E3"/>
                      </a:solidFill>
                      <a:prstDash val="solid"/>
                      <a:round/>
                      <a:headEnd len="sm" w="sm" type="none"/>
                      <a:tailEnd len="sm" w="sm" type="none"/>
                    </a:lnL>
                    <a:lnR cap="flat" cmpd="sng" w="6100">
                      <a:solidFill>
                        <a:srgbClr val="D9D9E3"/>
                      </a:solidFill>
                      <a:prstDash val="solid"/>
                      <a:round/>
                      <a:headEnd len="sm" w="sm" type="none"/>
                      <a:tailEnd len="sm" w="sm" type="none"/>
                    </a:lnR>
                    <a:lnT cap="flat" cmpd="sng" w="6100">
                      <a:solidFill>
                        <a:srgbClr val="D9D9E3"/>
                      </a:solidFill>
                      <a:prstDash val="solid"/>
                      <a:round/>
                      <a:headEnd len="sm" w="sm" type="none"/>
                      <a:tailEnd len="sm" w="sm" type="none"/>
                    </a:lnT>
                    <a:lnB cap="flat" cmpd="sng" w="6100">
                      <a:solidFill>
                        <a:srgbClr val="D9D9E3"/>
                      </a:solidFill>
                      <a:prstDash val="solid"/>
                      <a:round/>
                      <a:headEnd len="sm" w="sm" type="none"/>
                      <a:tailEnd len="sm" w="sm" type="none"/>
                    </a:lnB>
                    <a:solidFill>
                      <a:srgbClr val="FAFBFC"/>
                    </a:solidFill>
                  </a:tcPr>
                </a:tc>
                <a:tc>
                  <a:txBody>
                    <a:bodyPr/>
                    <a:lstStyle/>
                    <a:p>
                      <a:pPr indent="0" lvl="0" marL="0" rtl="0" algn="l">
                        <a:lnSpc>
                          <a:spcPct val="171429"/>
                        </a:lnSpc>
                        <a:spcBef>
                          <a:spcPts val="1900"/>
                        </a:spcBef>
                        <a:spcAft>
                          <a:spcPts val="1900"/>
                        </a:spcAft>
                        <a:buNone/>
                      </a:pPr>
                      <a:r>
                        <a:rPr b="1" lang="en-GB" sz="1450">
                          <a:solidFill>
                            <a:srgbClr val="1C4587"/>
                          </a:solidFill>
                          <a:highlight>
                            <a:srgbClr val="F7F7F8"/>
                          </a:highlight>
                          <a:latin typeface="Courier New"/>
                          <a:ea typeface="Courier New"/>
                          <a:cs typeface="Courier New"/>
                          <a:sym typeface="Courier New"/>
                        </a:rPr>
                        <a:t>&lt;input type="reset" value="Reset"&gt;</a:t>
                      </a:r>
                      <a:endParaRPr b="1" sz="1450">
                        <a:solidFill>
                          <a:srgbClr val="1C4587"/>
                        </a:solidFill>
                        <a:highlight>
                          <a:srgbClr val="F7F7F8"/>
                        </a:highlight>
                        <a:latin typeface="Courier New"/>
                        <a:ea typeface="Courier New"/>
                        <a:cs typeface="Courier New"/>
                        <a:sym typeface="Courier New"/>
                      </a:endParaRPr>
                    </a:p>
                  </a:txBody>
                  <a:tcPr marT="91425" marB="91425" marR="91425" marL="91425" anchor="ctr">
                    <a:lnL cap="flat" cmpd="sng" w="6100">
                      <a:solidFill>
                        <a:srgbClr val="D9D9E3"/>
                      </a:solidFill>
                      <a:prstDash val="solid"/>
                      <a:round/>
                      <a:headEnd len="sm" w="sm" type="none"/>
                      <a:tailEnd len="sm" w="sm" type="none"/>
                    </a:lnL>
                    <a:lnR cap="flat" cmpd="sng" w="6100">
                      <a:solidFill>
                        <a:srgbClr val="D9D9E3"/>
                      </a:solidFill>
                      <a:prstDash val="solid"/>
                      <a:round/>
                      <a:headEnd len="sm" w="sm" type="none"/>
                      <a:tailEnd len="sm" w="sm" type="none"/>
                    </a:lnR>
                    <a:lnT cap="flat" cmpd="sng" w="6100">
                      <a:solidFill>
                        <a:srgbClr val="D9D9E3"/>
                      </a:solidFill>
                      <a:prstDash val="solid"/>
                      <a:round/>
                      <a:headEnd len="sm" w="sm" type="none"/>
                      <a:tailEnd len="sm" w="sm" type="none"/>
                    </a:lnT>
                    <a:lnB cap="flat" cmpd="sng" w="6100">
                      <a:solidFill>
                        <a:srgbClr val="D9D9E3"/>
                      </a:solidFill>
                      <a:prstDash val="solid"/>
                      <a:round/>
                      <a:headEnd len="sm" w="sm" type="none"/>
                      <a:tailEnd len="sm" w="sm" type="none"/>
                    </a:lnB>
                    <a:solidFill>
                      <a:srgbClr val="FAFBFC"/>
                    </a:solidFill>
                  </a:tcPr>
                </a:tc>
                <a:tc>
                  <a:txBody>
                    <a:bodyPr/>
                    <a:lstStyle/>
                    <a:p>
                      <a:pPr indent="0" lvl="0" marL="0" rtl="0" algn="l">
                        <a:lnSpc>
                          <a:spcPct val="171429"/>
                        </a:lnSpc>
                        <a:spcBef>
                          <a:spcPts val="1900"/>
                        </a:spcBef>
                        <a:spcAft>
                          <a:spcPts val="1900"/>
                        </a:spcAft>
                        <a:buNone/>
                      </a:pPr>
                      <a:r>
                        <a:rPr b="1" lang="en-GB" sz="1450">
                          <a:solidFill>
                            <a:srgbClr val="1C4587"/>
                          </a:solidFill>
                          <a:highlight>
                            <a:srgbClr val="F7F7F8"/>
                          </a:highlight>
                          <a:latin typeface="Courier New"/>
                          <a:ea typeface="Courier New"/>
                          <a:cs typeface="Courier New"/>
                          <a:sym typeface="Courier New"/>
                        </a:rPr>
                        <a:t>type</a:t>
                      </a:r>
                      <a:r>
                        <a:rPr b="1" lang="en-GB" sz="1550">
                          <a:solidFill>
                            <a:srgbClr val="1C4587"/>
                          </a:solidFill>
                          <a:highlight>
                            <a:srgbClr val="F7F7F8"/>
                          </a:highlight>
                          <a:latin typeface="Roboto"/>
                          <a:ea typeface="Roboto"/>
                          <a:cs typeface="Roboto"/>
                          <a:sym typeface="Roboto"/>
                        </a:rPr>
                        <a:t>, </a:t>
                      </a:r>
                      <a:r>
                        <a:rPr b="1" lang="en-GB" sz="1450">
                          <a:solidFill>
                            <a:srgbClr val="1C4587"/>
                          </a:solidFill>
                          <a:highlight>
                            <a:srgbClr val="F7F7F8"/>
                          </a:highlight>
                          <a:latin typeface="Courier New"/>
                          <a:ea typeface="Courier New"/>
                          <a:cs typeface="Courier New"/>
                          <a:sym typeface="Courier New"/>
                        </a:rPr>
                        <a:t>name</a:t>
                      </a:r>
                      <a:r>
                        <a:rPr b="1" lang="en-GB" sz="1550">
                          <a:solidFill>
                            <a:srgbClr val="1C4587"/>
                          </a:solidFill>
                          <a:highlight>
                            <a:srgbClr val="F7F7F8"/>
                          </a:highlight>
                          <a:latin typeface="Roboto"/>
                          <a:ea typeface="Roboto"/>
                          <a:cs typeface="Roboto"/>
                          <a:sym typeface="Roboto"/>
                        </a:rPr>
                        <a:t>, </a:t>
                      </a:r>
                      <a:r>
                        <a:rPr b="1" lang="en-GB" sz="1450">
                          <a:solidFill>
                            <a:srgbClr val="1C4587"/>
                          </a:solidFill>
                          <a:highlight>
                            <a:srgbClr val="F7F7F8"/>
                          </a:highlight>
                          <a:latin typeface="Courier New"/>
                          <a:ea typeface="Courier New"/>
                          <a:cs typeface="Courier New"/>
                          <a:sym typeface="Courier New"/>
                        </a:rPr>
                        <a:t>value</a:t>
                      </a:r>
                      <a:r>
                        <a:rPr b="1" lang="en-GB" sz="1550">
                          <a:solidFill>
                            <a:srgbClr val="1C4587"/>
                          </a:solidFill>
                          <a:highlight>
                            <a:srgbClr val="F7F7F8"/>
                          </a:highlight>
                          <a:latin typeface="Roboto"/>
                          <a:ea typeface="Roboto"/>
                          <a:cs typeface="Roboto"/>
                          <a:sym typeface="Roboto"/>
                        </a:rPr>
                        <a:t>, </a:t>
                      </a:r>
                      <a:r>
                        <a:rPr b="1" lang="en-GB" sz="1450">
                          <a:solidFill>
                            <a:srgbClr val="1C4587"/>
                          </a:solidFill>
                          <a:highlight>
                            <a:srgbClr val="F7F7F8"/>
                          </a:highlight>
                          <a:latin typeface="Courier New"/>
                          <a:ea typeface="Courier New"/>
                          <a:cs typeface="Courier New"/>
                          <a:sym typeface="Courier New"/>
                        </a:rPr>
                        <a:t>disabled</a:t>
                      </a:r>
                      <a:endParaRPr b="1" sz="1450">
                        <a:solidFill>
                          <a:srgbClr val="1C4587"/>
                        </a:solidFill>
                        <a:highlight>
                          <a:srgbClr val="F7F7F8"/>
                        </a:highlight>
                        <a:latin typeface="Courier New"/>
                        <a:ea typeface="Courier New"/>
                        <a:cs typeface="Courier New"/>
                        <a:sym typeface="Courier New"/>
                      </a:endParaRPr>
                    </a:p>
                  </a:txBody>
                  <a:tcPr marT="91425" marB="91425" marR="91425" marL="91425" anchor="ctr">
                    <a:lnL cap="flat" cmpd="sng" w="6100">
                      <a:solidFill>
                        <a:srgbClr val="D9D9E3"/>
                      </a:solidFill>
                      <a:prstDash val="solid"/>
                      <a:round/>
                      <a:headEnd len="sm" w="sm" type="none"/>
                      <a:tailEnd len="sm" w="sm" type="none"/>
                    </a:lnL>
                    <a:lnR cap="flat" cmpd="sng" w="6100">
                      <a:solidFill>
                        <a:srgbClr val="D9D9E3"/>
                      </a:solidFill>
                      <a:prstDash val="solid"/>
                      <a:round/>
                      <a:headEnd len="sm" w="sm" type="none"/>
                      <a:tailEnd len="sm" w="sm" type="none"/>
                    </a:lnR>
                    <a:lnT cap="flat" cmpd="sng" w="6100">
                      <a:solidFill>
                        <a:srgbClr val="D9D9E3"/>
                      </a:solidFill>
                      <a:prstDash val="solid"/>
                      <a:round/>
                      <a:headEnd len="sm" w="sm" type="none"/>
                      <a:tailEnd len="sm" w="sm" type="none"/>
                    </a:lnT>
                    <a:lnB cap="flat" cmpd="sng" w="6100">
                      <a:solidFill>
                        <a:srgbClr val="D9D9E3"/>
                      </a:solidFill>
                      <a:prstDash val="solid"/>
                      <a:round/>
                      <a:headEnd len="sm" w="sm" type="none"/>
                      <a:tailEnd len="sm" w="sm" type="none"/>
                    </a:lnB>
                    <a:solidFill>
                      <a:srgbClr val="FAFBFC"/>
                    </a:solidFill>
                  </a:tcPr>
                </a:tc>
              </a:tr>
              <a:tr h="2301525">
                <a:tc>
                  <a:txBody>
                    <a:bodyPr/>
                    <a:lstStyle/>
                    <a:p>
                      <a:pPr indent="0" lvl="0" marL="0" rtl="0" algn="l">
                        <a:lnSpc>
                          <a:spcPct val="171429"/>
                        </a:lnSpc>
                        <a:spcBef>
                          <a:spcPts val="1900"/>
                        </a:spcBef>
                        <a:spcAft>
                          <a:spcPts val="1900"/>
                        </a:spcAft>
                        <a:buNone/>
                      </a:pPr>
                      <a:r>
                        <a:rPr b="1" lang="en-GB" sz="1550">
                          <a:solidFill>
                            <a:srgbClr val="1C4587"/>
                          </a:solidFill>
                          <a:highlight>
                            <a:srgbClr val="F7F7F8"/>
                          </a:highlight>
                          <a:latin typeface="Roboto"/>
                          <a:ea typeface="Roboto"/>
                          <a:cs typeface="Roboto"/>
                          <a:sym typeface="Roboto"/>
                        </a:rPr>
                        <a:t>Color Input (</a:t>
                      </a:r>
                      <a:r>
                        <a:rPr b="1" lang="en-GB" sz="1450">
                          <a:solidFill>
                            <a:srgbClr val="1C4587"/>
                          </a:solidFill>
                          <a:highlight>
                            <a:srgbClr val="F7F7F8"/>
                          </a:highlight>
                          <a:latin typeface="Courier New"/>
                          <a:ea typeface="Courier New"/>
                          <a:cs typeface="Courier New"/>
                          <a:sym typeface="Courier New"/>
                        </a:rPr>
                        <a:t>type="color"</a:t>
                      </a:r>
                      <a:r>
                        <a:rPr b="1" lang="en-GB" sz="1550">
                          <a:solidFill>
                            <a:srgbClr val="1C4587"/>
                          </a:solidFill>
                          <a:highlight>
                            <a:srgbClr val="F7F7F8"/>
                          </a:highlight>
                          <a:latin typeface="Roboto"/>
                          <a:ea typeface="Roboto"/>
                          <a:cs typeface="Roboto"/>
                          <a:sym typeface="Roboto"/>
                        </a:rPr>
                        <a:t>)</a:t>
                      </a:r>
                      <a:endParaRPr b="1" sz="1550">
                        <a:solidFill>
                          <a:srgbClr val="1C4587"/>
                        </a:solidFill>
                        <a:highlight>
                          <a:srgbClr val="F7F7F8"/>
                        </a:highlight>
                        <a:latin typeface="Roboto"/>
                        <a:ea typeface="Roboto"/>
                        <a:cs typeface="Roboto"/>
                        <a:sym typeface="Roboto"/>
                      </a:endParaRPr>
                    </a:p>
                  </a:txBody>
                  <a:tcPr marT="91425" marB="91425" marR="91425" marL="91425" anchor="ctr">
                    <a:lnL cap="flat" cmpd="sng" w="6100">
                      <a:solidFill>
                        <a:srgbClr val="D9D9E3"/>
                      </a:solidFill>
                      <a:prstDash val="solid"/>
                      <a:round/>
                      <a:headEnd len="sm" w="sm" type="none"/>
                      <a:tailEnd len="sm" w="sm" type="none"/>
                    </a:lnL>
                    <a:lnR cap="flat" cmpd="sng" w="6100">
                      <a:solidFill>
                        <a:srgbClr val="D9D9E3"/>
                      </a:solidFill>
                      <a:prstDash val="solid"/>
                      <a:round/>
                      <a:headEnd len="sm" w="sm" type="none"/>
                      <a:tailEnd len="sm" w="sm" type="none"/>
                    </a:lnR>
                    <a:lnT cap="flat" cmpd="sng" w="6100">
                      <a:solidFill>
                        <a:srgbClr val="D9D9E3"/>
                      </a:solidFill>
                      <a:prstDash val="solid"/>
                      <a:round/>
                      <a:headEnd len="sm" w="sm" type="none"/>
                      <a:tailEnd len="sm" w="sm" type="none"/>
                    </a:lnT>
                    <a:lnB cap="flat" cmpd="sng" w="6100">
                      <a:solidFill>
                        <a:srgbClr val="D9D9E3"/>
                      </a:solidFill>
                      <a:prstDash val="solid"/>
                      <a:round/>
                      <a:headEnd len="sm" w="sm" type="none"/>
                      <a:tailEnd len="sm" w="sm" type="none"/>
                    </a:lnB>
                    <a:solidFill>
                      <a:srgbClr val="FAFBFC"/>
                    </a:solidFill>
                  </a:tcPr>
                </a:tc>
                <a:tc>
                  <a:txBody>
                    <a:bodyPr/>
                    <a:lstStyle/>
                    <a:p>
                      <a:pPr indent="0" lvl="0" marL="0" rtl="0" algn="l">
                        <a:lnSpc>
                          <a:spcPct val="171429"/>
                        </a:lnSpc>
                        <a:spcBef>
                          <a:spcPts val="1900"/>
                        </a:spcBef>
                        <a:spcAft>
                          <a:spcPts val="1900"/>
                        </a:spcAft>
                        <a:buNone/>
                      </a:pPr>
                      <a:r>
                        <a:rPr b="1" lang="en-GB" sz="1550">
                          <a:solidFill>
                            <a:srgbClr val="1C4587"/>
                          </a:solidFill>
                          <a:highlight>
                            <a:srgbClr val="F7F7F8"/>
                          </a:highlight>
                          <a:latin typeface="Roboto"/>
                          <a:ea typeface="Roboto"/>
                          <a:cs typeface="Roboto"/>
                          <a:sym typeface="Roboto"/>
                        </a:rPr>
                        <a:t>Allows users to select a color.</a:t>
                      </a:r>
                      <a:endParaRPr b="1" sz="1550">
                        <a:solidFill>
                          <a:srgbClr val="1C4587"/>
                        </a:solidFill>
                        <a:highlight>
                          <a:srgbClr val="F7F7F8"/>
                        </a:highlight>
                        <a:latin typeface="Roboto"/>
                        <a:ea typeface="Roboto"/>
                        <a:cs typeface="Roboto"/>
                        <a:sym typeface="Roboto"/>
                      </a:endParaRPr>
                    </a:p>
                  </a:txBody>
                  <a:tcPr marT="91425" marB="91425" marR="91425" marL="91425" anchor="ctr">
                    <a:lnL cap="flat" cmpd="sng" w="6100">
                      <a:solidFill>
                        <a:srgbClr val="D9D9E3"/>
                      </a:solidFill>
                      <a:prstDash val="solid"/>
                      <a:round/>
                      <a:headEnd len="sm" w="sm" type="none"/>
                      <a:tailEnd len="sm" w="sm" type="none"/>
                    </a:lnL>
                    <a:lnR cap="flat" cmpd="sng" w="6100">
                      <a:solidFill>
                        <a:srgbClr val="D9D9E3"/>
                      </a:solidFill>
                      <a:prstDash val="solid"/>
                      <a:round/>
                      <a:headEnd len="sm" w="sm" type="none"/>
                      <a:tailEnd len="sm" w="sm" type="none"/>
                    </a:lnR>
                    <a:lnT cap="flat" cmpd="sng" w="6100">
                      <a:solidFill>
                        <a:srgbClr val="D9D9E3"/>
                      </a:solidFill>
                      <a:prstDash val="solid"/>
                      <a:round/>
                      <a:headEnd len="sm" w="sm" type="none"/>
                      <a:tailEnd len="sm" w="sm" type="none"/>
                    </a:lnT>
                    <a:lnB cap="flat" cmpd="sng" w="6100">
                      <a:solidFill>
                        <a:srgbClr val="D9D9E3"/>
                      </a:solidFill>
                      <a:prstDash val="solid"/>
                      <a:round/>
                      <a:headEnd len="sm" w="sm" type="none"/>
                      <a:tailEnd len="sm" w="sm" type="none"/>
                    </a:lnB>
                    <a:solidFill>
                      <a:srgbClr val="FAFBFC"/>
                    </a:solidFill>
                  </a:tcPr>
                </a:tc>
                <a:tc>
                  <a:txBody>
                    <a:bodyPr/>
                    <a:lstStyle/>
                    <a:p>
                      <a:pPr indent="0" lvl="0" marL="0" rtl="0" algn="l">
                        <a:lnSpc>
                          <a:spcPct val="171429"/>
                        </a:lnSpc>
                        <a:spcBef>
                          <a:spcPts val="1900"/>
                        </a:spcBef>
                        <a:spcAft>
                          <a:spcPts val="1900"/>
                        </a:spcAft>
                        <a:buNone/>
                      </a:pPr>
                      <a:r>
                        <a:rPr b="1" lang="en-GB" sz="1450">
                          <a:solidFill>
                            <a:srgbClr val="1C4587"/>
                          </a:solidFill>
                          <a:highlight>
                            <a:srgbClr val="F7F7F8"/>
                          </a:highlight>
                          <a:latin typeface="Courier New"/>
                          <a:ea typeface="Courier New"/>
                          <a:cs typeface="Courier New"/>
                          <a:sym typeface="Courier New"/>
                        </a:rPr>
                        <a:t>&lt;input type="color" name="color"&gt;</a:t>
                      </a:r>
                      <a:endParaRPr b="1" sz="1450">
                        <a:solidFill>
                          <a:srgbClr val="1C4587"/>
                        </a:solidFill>
                        <a:highlight>
                          <a:srgbClr val="F7F7F8"/>
                        </a:highlight>
                        <a:latin typeface="Courier New"/>
                        <a:ea typeface="Courier New"/>
                        <a:cs typeface="Courier New"/>
                        <a:sym typeface="Courier New"/>
                      </a:endParaRPr>
                    </a:p>
                  </a:txBody>
                  <a:tcPr marT="91425" marB="91425" marR="91425" marL="91425" anchor="ctr">
                    <a:lnL cap="flat" cmpd="sng" w="6100">
                      <a:solidFill>
                        <a:srgbClr val="D9D9E3"/>
                      </a:solidFill>
                      <a:prstDash val="solid"/>
                      <a:round/>
                      <a:headEnd len="sm" w="sm" type="none"/>
                      <a:tailEnd len="sm" w="sm" type="none"/>
                    </a:lnL>
                    <a:lnR cap="flat" cmpd="sng" w="6100">
                      <a:solidFill>
                        <a:srgbClr val="D9D9E3"/>
                      </a:solidFill>
                      <a:prstDash val="solid"/>
                      <a:round/>
                      <a:headEnd len="sm" w="sm" type="none"/>
                      <a:tailEnd len="sm" w="sm" type="none"/>
                    </a:lnR>
                    <a:lnT cap="flat" cmpd="sng" w="6100">
                      <a:solidFill>
                        <a:srgbClr val="D9D9E3"/>
                      </a:solidFill>
                      <a:prstDash val="solid"/>
                      <a:round/>
                      <a:headEnd len="sm" w="sm" type="none"/>
                      <a:tailEnd len="sm" w="sm" type="none"/>
                    </a:lnT>
                    <a:lnB cap="flat" cmpd="sng" w="6100">
                      <a:solidFill>
                        <a:srgbClr val="D9D9E3"/>
                      </a:solidFill>
                      <a:prstDash val="solid"/>
                      <a:round/>
                      <a:headEnd len="sm" w="sm" type="none"/>
                      <a:tailEnd len="sm" w="sm" type="none"/>
                    </a:lnB>
                    <a:solidFill>
                      <a:srgbClr val="FAFBFC"/>
                    </a:solidFill>
                  </a:tcPr>
                </a:tc>
                <a:tc>
                  <a:txBody>
                    <a:bodyPr/>
                    <a:lstStyle/>
                    <a:p>
                      <a:pPr indent="0" lvl="0" marL="0" rtl="0" algn="l">
                        <a:lnSpc>
                          <a:spcPct val="171429"/>
                        </a:lnSpc>
                        <a:spcBef>
                          <a:spcPts val="1900"/>
                        </a:spcBef>
                        <a:spcAft>
                          <a:spcPts val="1900"/>
                        </a:spcAft>
                        <a:buNone/>
                      </a:pPr>
                      <a:r>
                        <a:rPr b="1" lang="en-GB" sz="1450">
                          <a:solidFill>
                            <a:srgbClr val="1C4587"/>
                          </a:solidFill>
                          <a:highlight>
                            <a:srgbClr val="F7F7F8"/>
                          </a:highlight>
                          <a:latin typeface="Courier New"/>
                          <a:ea typeface="Courier New"/>
                          <a:cs typeface="Courier New"/>
                          <a:sym typeface="Courier New"/>
                        </a:rPr>
                        <a:t>&lt;input type="color" name="color"&gt;</a:t>
                      </a:r>
                      <a:endParaRPr b="1" sz="1450">
                        <a:solidFill>
                          <a:srgbClr val="1C4587"/>
                        </a:solidFill>
                        <a:highlight>
                          <a:srgbClr val="F7F7F8"/>
                        </a:highlight>
                        <a:latin typeface="Courier New"/>
                        <a:ea typeface="Courier New"/>
                        <a:cs typeface="Courier New"/>
                        <a:sym typeface="Courier New"/>
                      </a:endParaRPr>
                    </a:p>
                  </a:txBody>
                  <a:tcPr marT="91425" marB="91425" marR="91425" marL="91425" anchor="ctr">
                    <a:lnL cap="flat" cmpd="sng" w="6100">
                      <a:solidFill>
                        <a:srgbClr val="D9D9E3"/>
                      </a:solidFill>
                      <a:prstDash val="solid"/>
                      <a:round/>
                      <a:headEnd len="sm" w="sm" type="none"/>
                      <a:tailEnd len="sm" w="sm" type="none"/>
                    </a:lnL>
                    <a:lnR cap="flat" cmpd="sng" w="6100">
                      <a:solidFill>
                        <a:srgbClr val="D9D9E3"/>
                      </a:solidFill>
                      <a:prstDash val="solid"/>
                      <a:round/>
                      <a:headEnd len="sm" w="sm" type="none"/>
                      <a:tailEnd len="sm" w="sm" type="none"/>
                    </a:lnR>
                    <a:lnT cap="flat" cmpd="sng" w="6100">
                      <a:solidFill>
                        <a:srgbClr val="D9D9E3"/>
                      </a:solidFill>
                      <a:prstDash val="solid"/>
                      <a:round/>
                      <a:headEnd len="sm" w="sm" type="none"/>
                      <a:tailEnd len="sm" w="sm" type="none"/>
                    </a:lnT>
                    <a:lnB cap="flat" cmpd="sng" w="6100">
                      <a:solidFill>
                        <a:srgbClr val="D9D9E3"/>
                      </a:solidFill>
                      <a:prstDash val="solid"/>
                      <a:round/>
                      <a:headEnd len="sm" w="sm" type="none"/>
                      <a:tailEnd len="sm" w="sm" type="none"/>
                    </a:lnB>
                    <a:solidFill>
                      <a:srgbClr val="FAFBFC"/>
                    </a:solidFill>
                  </a:tcPr>
                </a:tc>
                <a:tc>
                  <a:txBody>
                    <a:bodyPr/>
                    <a:lstStyle/>
                    <a:p>
                      <a:pPr indent="0" lvl="0" marL="0" rtl="0" algn="l">
                        <a:lnSpc>
                          <a:spcPct val="171429"/>
                        </a:lnSpc>
                        <a:spcBef>
                          <a:spcPts val="1900"/>
                        </a:spcBef>
                        <a:spcAft>
                          <a:spcPts val="1900"/>
                        </a:spcAft>
                        <a:buNone/>
                      </a:pPr>
                      <a:r>
                        <a:rPr b="1" lang="en-GB" sz="1450">
                          <a:solidFill>
                            <a:srgbClr val="1C4587"/>
                          </a:solidFill>
                          <a:highlight>
                            <a:srgbClr val="F7F7F8"/>
                          </a:highlight>
                          <a:latin typeface="Courier New"/>
                          <a:ea typeface="Courier New"/>
                          <a:cs typeface="Courier New"/>
                          <a:sym typeface="Courier New"/>
                        </a:rPr>
                        <a:t>type</a:t>
                      </a:r>
                      <a:r>
                        <a:rPr b="1" lang="en-GB" sz="1550">
                          <a:solidFill>
                            <a:srgbClr val="1C4587"/>
                          </a:solidFill>
                          <a:highlight>
                            <a:srgbClr val="F7F7F8"/>
                          </a:highlight>
                          <a:latin typeface="Roboto"/>
                          <a:ea typeface="Roboto"/>
                          <a:cs typeface="Roboto"/>
                          <a:sym typeface="Roboto"/>
                        </a:rPr>
                        <a:t>, </a:t>
                      </a:r>
                      <a:r>
                        <a:rPr b="1" lang="en-GB" sz="1450">
                          <a:solidFill>
                            <a:srgbClr val="1C4587"/>
                          </a:solidFill>
                          <a:highlight>
                            <a:srgbClr val="F7F7F8"/>
                          </a:highlight>
                          <a:latin typeface="Courier New"/>
                          <a:ea typeface="Courier New"/>
                          <a:cs typeface="Courier New"/>
                          <a:sym typeface="Courier New"/>
                        </a:rPr>
                        <a:t>name</a:t>
                      </a:r>
                      <a:r>
                        <a:rPr b="1" lang="en-GB" sz="1550">
                          <a:solidFill>
                            <a:srgbClr val="1C4587"/>
                          </a:solidFill>
                          <a:highlight>
                            <a:srgbClr val="F7F7F8"/>
                          </a:highlight>
                          <a:latin typeface="Roboto"/>
                          <a:ea typeface="Roboto"/>
                          <a:cs typeface="Roboto"/>
                          <a:sym typeface="Roboto"/>
                        </a:rPr>
                        <a:t>, </a:t>
                      </a:r>
                      <a:r>
                        <a:rPr b="1" lang="en-GB" sz="1450">
                          <a:solidFill>
                            <a:srgbClr val="1C4587"/>
                          </a:solidFill>
                          <a:highlight>
                            <a:srgbClr val="F7F7F8"/>
                          </a:highlight>
                          <a:latin typeface="Courier New"/>
                          <a:ea typeface="Courier New"/>
                          <a:cs typeface="Courier New"/>
                          <a:sym typeface="Courier New"/>
                        </a:rPr>
                        <a:t>value</a:t>
                      </a:r>
                      <a:r>
                        <a:rPr b="1" lang="en-GB" sz="1550">
                          <a:solidFill>
                            <a:srgbClr val="1C4587"/>
                          </a:solidFill>
                          <a:highlight>
                            <a:srgbClr val="F7F7F8"/>
                          </a:highlight>
                          <a:latin typeface="Roboto"/>
                          <a:ea typeface="Roboto"/>
                          <a:cs typeface="Roboto"/>
                          <a:sym typeface="Roboto"/>
                        </a:rPr>
                        <a:t>, </a:t>
                      </a:r>
                      <a:r>
                        <a:rPr b="1" lang="en-GB" sz="1450">
                          <a:solidFill>
                            <a:srgbClr val="1C4587"/>
                          </a:solidFill>
                          <a:highlight>
                            <a:srgbClr val="F7F7F8"/>
                          </a:highlight>
                          <a:latin typeface="Courier New"/>
                          <a:ea typeface="Courier New"/>
                          <a:cs typeface="Courier New"/>
                          <a:sym typeface="Courier New"/>
                        </a:rPr>
                        <a:t>disabled</a:t>
                      </a:r>
                      <a:endParaRPr b="1" sz="1450">
                        <a:solidFill>
                          <a:srgbClr val="1C4587"/>
                        </a:solidFill>
                        <a:highlight>
                          <a:srgbClr val="F7F7F8"/>
                        </a:highlight>
                        <a:latin typeface="Courier New"/>
                        <a:ea typeface="Courier New"/>
                        <a:cs typeface="Courier New"/>
                        <a:sym typeface="Courier New"/>
                      </a:endParaRPr>
                    </a:p>
                  </a:txBody>
                  <a:tcPr marT="91425" marB="91425" marR="91425" marL="91425" anchor="ctr">
                    <a:lnL cap="flat" cmpd="sng" w="6100">
                      <a:solidFill>
                        <a:srgbClr val="D9D9E3"/>
                      </a:solidFill>
                      <a:prstDash val="solid"/>
                      <a:round/>
                      <a:headEnd len="sm" w="sm" type="none"/>
                      <a:tailEnd len="sm" w="sm" type="none"/>
                    </a:lnL>
                    <a:lnR cap="flat" cmpd="sng" w="6100">
                      <a:solidFill>
                        <a:srgbClr val="D9D9E3"/>
                      </a:solidFill>
                      <a:prstDash val="solid"/>
                      <a:round/>
                      <a:headEnd len="sm" w="sm" type="none"/>
                      <a:tailEnd len="sm" w="sm" type="none"/>
                    </a:lnR>
                    <a:lnT cap="flat" cmpd="sng" w="6100">
                      <a:solidFill>
                        <a:srgbClr val="D9D9E3"/>
                      </a:solidFill>
                      <a:prstDash val="solid"/>
                      <a:round/>
                      <a:headEnd len="sm" w="sm" type="none"/>
                      <a:tailEnd len="sm" w="sm" type="none"/>
                    </a:lnT>
                    <a:lnB cap="flat" cmpd="sng" w="6100">
                      <a:solidFill>
                        <a:srgbClr val="D9D9E3"/>
                      </a:solidFill>
                      <a:prstDash val="solid"/>
                      <a:round/>
                      <a:headEnd len="sm" w="sm" type="none"/>
                      <a:tailEnd len="sm" w="sm" type="none"/>
                    </a:lnB>
                    <a:solidFill>
                      <a:srgbClr val="FAFBFC"/>
                    </a:solidFill>
                  </a:tcPr>
                </a:tc>
              </a:tr>
              <a:tr h="2301525">
                <a:tc>
                  <a:txBody>
                    <a:bodyPr/>
                    <a:lstStyle/>
                    <a:p>
                      <a:pPr indent="0" lvl="0" marL="0" rtl="0" algn="l">
                        <a:lnSpc>
                          <a:spcPct val="171429"/>
                        </a:lnSpc>
                        <a:spcBef>
                          <a:spcPts val="1900"/>
                        </a:spcBef>
                        <a:spcAft>
                          <a:spcPts val="1900"/>
                        </a:spcAft>
                        <a:buNone/>
                      </a:pPr>
                      <a:r>
                        <a:rPr b="1" lang="en-GB" sz="1550">
                          <a:solidFill>
                            <a:srgbClr val="1C4587"/>
                          </a:solidFill>
                          <a:highlight>
                            <a:srgbClr val="F7F7F8"/>
                          </a:highlight>
                          <a:latin typeface="Roboto"/>
                          <a:ea typeface="Roboto"/>
                          <a:cs typeface="Roboto"/>
                          <a:sym typeface="Roboto"/>
                        </a:rPr>
                        <a:t>Date Input (</a:t>
                      </a:r>
                      <a:r>
                        <a:rPr b="1" lang="en-GB" sz="1450">
                          <a:solidFill>
                            <a:srgbClr val="1C4587"/>
                          </a:solidFill>
                          <a:highlight>
                            <a:srgbClr val="F7F7F8"/>
                          </a:highlight>
                          <a:latin typeface="Courier New"/>
                          <a:ea typeface="Courier New"/>
                          <a:cs typeface="Courier New"/>
                          <a:sym typeface="Courier New"/>
                        </a:rPr>
                        <a:t>type="date"</a:t>
                      </a:r>
                      <a:r>
                        <a:rPr b="1" lang="en-GB" sz="1550">
                          <a:solidFill>
                            <a:srgbClr val="1C4587"/>
                          </a:solidFill>
                          <a:highlight>
                            <a:srgbClr val="F7F7F8"/>
                          </a:highlight>
                          <a:latin typeface="Roboto"/>
                          <a:ea typeface="Roboto"/>
                          <a:cs typeface="Roboto"/>
                          <a:sym typeface="Roboto"/>
                        </a:rPr>
                        <a:t>)</a:t>
                      </a:r>
                      <a:endParaRPr b="1" sz="1550">
                        <a:solidFill>
                          <a:srgbClr val="1C4587"/>
                        </a:solidFill>
                        <a:highlight>
                          <a:srgbClr val="F7F7F8"/>
                        </a:highlight>
                        <a:latin typeface="Roboto"/>
                        <a:ea typeface="Roboto"/>
                        <a:cs typeface="Roboto"/>
                        <a:sym typeface="Roboto"/>
                      </a:endParaRPr>
                    </a:p>
                  </a:txBody>
                  <a:tcPr marT="91425" marB="91425" marR="91425" marL="91425" anchor="ctr">
                    <a:lnL cap="flat" cmpd="sng" w="6100">
                      <a:solidFill>
                        <a:srgbClr val="D9D9E3"/>
                      </a:solidFill>
                      <a:prstDash val="solid"/>
                      <a:round/>
                      <a:headEnd len="sm" w="sm" type="none"/>
                      <a:tailEnd len="sm" w="sm" type="none"/>
                    </a:lnL>
                    <a:lnR cap="flat" cmpd="sng" w="6100">
                      <a:solidFill>
                        <a:srgbClr val="D9D9E3"/>
                      </a:solidFill>
                      <a:prstDash val="solid"/>
                      <a:round/>
                      <a:headEnd len="sm" w="sm" type="none"/>
                      <a:tailEnd len="sm" w="sm" type="none"/>
                    </a:lnR>
                    <a:lnT cap="flat" cmpd="sng" w="6100">
                      <a:solidFill>
                        <a:srgbClr val="D9D9E3"/>
                      </a:solidFill>
                      <a:prstDash val="solid"/>
                      <a:round/>
                      <a:headEnd len="sm" w="sm" type="none"/>
                      <a:tailEnd len="sm" w="sm" type="none"/>
                    </a:lnT>
                    <a:lnB cap="flat" cmpd="sng" w="6100">
                      <a:solidFill>
                        <a:srgbClr val="D9D9E3"/>
                      </a:solidFill>
                      <a:prstDash val="solid"/>
                      <a:round/>
                      <a:headEnd len="sm" w="sm" type="none"/>
                      <a:tailEnd len="sm" w="sm" type="none"/>
                    </a:lnB>
                    <a:solidFill>
                      <a:srgbClr val="FAFBFC"/>
                    </a:solidFill>
                  </a:tcPr>
                </a:tc>
                <a:tc>
                  <a:txBody>
                    <a:bodyPr/>
                    <a:lstStyle/>
                    <a:p>
                      <a:pPr indent="0" lvl="0" marL="0" rtl="0" algn="l">
                        <a:lnSpc>
                          <a:spcPct val="171429"/>
                        </a:lnSpc>
                        <a:spcBef>
                          <a:spcPts val="1900"/>
                        </a:spcBef>
                        <a:spcAft>
                          <a:spcPts val="1900"/>
                        </a:spcAft>
                        <a:buNone/>
                      </a:pPr>
                      <a:r>
                        <a:rPr b="1" lang="en-GB" sz="1550">
                          <a:solidFill>
                            <a:srgbClr val="1C4587"/>
                          </a:solidFill>
                          <a:highlight>
                            <a:srgbClr val="F7F7F8"/>
                          </a:highlight>
                          <a:latin typeface="Roboto"/>
                          <a:ea typeface="Roboto"/>
                          <a:cs typeface="Roboto"/>
                          <a:sym typeface="Roboto"/>
                        </a:rPr>
                        <a:t>Enables date selection.</a:t>
                      </a:r>
                      <a:endParaRPr b="1" sz="1550">
                        <a:solidFill>
                          <a:srgbClr val="1C4587"/>
                        </a:solidFill>
                        <a:highlight>
                          <a:srgbClr val="F7F7F8"/>
                        </a:highlight>
                        <a:latin typeface="Roboto"/>
                        <a:ea typeface="Roboto"/>
                        <a:cs typeface="Roboto"/>
                        <a:sym typeface="Roboto"/>
                      </a:endParaRPr>
                    </a:p>
                  </a:txBody>
                  <a:tcPr marT="91425" marB="91425" marR="91425" marL="91425" anchor="ctr">
                    <a:lnL cap="flat" cmpd="sng" w="6100">
                      <a:solidFill>
                        <a:srgbClr val="D9D9E3"/>
                      </a:solidFill>
                      <a:prstDash val="solid"/>
                      <a:round/>
                      <a:headEnd len="sm" w="sm" type="none"/>
                      <a:tailEnd len="sm" w="sm" type="none"/>
                    </a:lnL>
                    <a:lnR cap="flat" cmpd="sng" w="6100">
                      <a:solidFill>
                        <a:srgbClr val="D9D9E3"/>
                      </a:solidFill>
                      <a:prstDash val="solid"/>
                      <a:round/>
                      <a:headEnd len="sm" w="sm" type="none"/>
                      <a:tailEnd len="sm" w="sm" type="none"/>
                    </a:lnR>
                    <a:lnT cap="flat" cmpd="sng" w="6100">
                      <a:solidFill>
                        <a:srgbClr val="D9D9E3"/>
                      </a:solidFill>
                      <a:prstDash val="solid"/>
                      <a:round/>
                      <a:headEnd len="sm" w="sm" type="none"/>
                      <a:tailEnd len="sm" w="sm" type="none"/>
                    </a:lnT>
                    <a:lnB cap="flat" cmpd="sng" w="6100">
                      <a:solidFill>
                        <a:srgbClr val="D9D9E3"/>
                      </a:solidFill>
                      <a:prstDash val="solid"/>
                      <a:round/>
                      <a:headEnd len="sm" w="sm" type="none"/>
                      <a:tailEnd len="sm" w="sm" type="none"/>
                    </a:lnB>
                    <a:solidFill>
                      <a:srgbClr val="FAFBFC"/>
                    </a:solidFill>
                  </a:tcPr>
                </a:tc>
                <a:tc>
                  <a:txBody>
                    <a:bodyPr/>
                    <a:lstStyle/>
                    <a:p>
                      <a:pPr indent="0" lvl="0" marL="0" rtl="0" algn="l">
                        <a:lnSpc>
                          <a:spcPct val="171429"/>
                        </a:lnSpc>
                        <a:spcBef>
                          <a:spcPts val="1900"/>
                        </a:spcBef>
                        <a:spcAft>
                          <a:spcPts val="1900"/>
                        </a:spcAft>
                        <a:buNone/>
                      </a:pPr>
                      <a:r>
                        <a:rPr b="1" lang="en-GB" sz="1450">
                          <a:solidFill>
                            <a:srgbClr val="1C4587"/>
                          </a:solidFill>
                          <a:highlight>
                            <a:srgbClr val="F7F7F8"/>
                          </a:highlight>
                          <a:latin typeface="Courier New"/>
                          <a:ea typeface="Courier New"/>
                          <a:cs typeface="Courier New"/>
                          <a:sym typeface="Courier New"/>
                        </a:rPr>
                        <a:t>&lt;input type="date" name="birthdate"&gt;</a:t>
                      </a:r>
                      <a:endParaRPr b="1" sz="1450">
                        <a:solidFill>
                          <a:srgbClr val="1C4587"/>
                        </a:solidFill>
                        <a:highlight>
                          <a:srgbClr val="F7F7F8"/>
                        </a:highlight>
                        <a:latin typeface="Courier New"/>
                        <a:ea typeface="Courier New"/>
                        <a:cs typeface="Courier New"/>
                        <a:sym typeface="Courier New"/>
                      </a:endParaRPr>
                    </a:p>
                  </a:txBody>
                  <a:tcPr marT="91425" marB="91425" marR="91425" marL="91425" anchor="ctr">
                    <a:lnL cap="flat" cmpd="sng" w="6100">
                      <a:solidFill>
                        <a:srgbClr val="D9D9E3"/>
                      </a:solidFill>
                      <a:prstDash val="solid"/>
                      <a:round/>
                      <a:headEnd len="sm" w="sm" type="none"/>
                      <a:tailEnd len="sm" w="sm" type="none"/>
                    </a:lnL>
                    <a:lnR cap="flat" cmpd="sng" w="6100">
                      <a:solidFill>
                        <a:srgbClr val="D9D9E3"/>
                      </a:solidFill>
                      <a:prstDash val="solid"/>
                      <a:round/>
                      <a:headEnd len="sm" w="sm" type="none"/>
                      <a:tailEnd len="sm" w="sm" type="none"/>
                    </a:lnR>
                    <a:lnT cap="flat" cmpd="sng" w="6100">
                      <a:solidFill>
                        <a:srgbClr val="D9D9E3"/>
                      </a:solidFill>
                      <a:prstDash val="solid"/>
                      <a:round/>
                      <a:headEnd len="sm" w="sm" type="none"/>
                      <a:tailEnd len="sm" w="sm" type="none"/>
                    </a:lnT>
                    <a:lnB cap="flat" cmpd="sng" w="6100">
                      <a:solidFill>
                        <a:srgbClr val="D9D9E3"/>
                      </a:solidFill>
                      <a:prstDash val="solid"/>
                      <a:round/>
                      <a:headEnd len="sm" w="sm" type="none"/>
                      <a:tailEnd len="sm" w="sm" type="none"/>
                    </a:lnB>
                    <a:solidFill>
                      <a:srgbClr val="FAFBFC"/>
                    </a:solidFill>
                  </a:tcPr>
                </a:tc>
                <a:tc>
                  <a:txBody>
                    <a:bodyPr/>
                    <a:lstStyle/>
                    <a:p>
                      <a:pPr indent="0" lvl="0" marL="0" rtl="0" algn="l">
                        <a:lnSpc>
                          <a:spcPct val="171429"/>
                        </a:lnSpc>
                        <a:spcBef>
                          <a:spcPts val="1900"/>
                        </a:spcBef>
                        <a:spcAft>
                          <a:spcPts val="1900"/>
                        </a:spcAft>
                        <a:buNone/>
                      </a:pPr>
                      <a:r>
                        <a:rPr b="1" lang="en-GB" sz="1450">
                          <a:solidFill>
                            <a:srgbClr val="1C4587"/>
                          </a:solidFill>
                          <a:highlight>
                            <a:srgbClr val="F7F7F8"/>
                          </a:highlight>
                          <a:latin typeface="Courier New"/>
                          <a:ea typeface="Courier New"/>
                          <a:cs typeface="Courier New"/>
                          <a:sym typeface="Courier New"/>
                        </a:rPr>
                        <a:t>&lt;input type="date" name="birthdate"&gt;</a:t>
                      </a:r>
                      <a:endParaRPr b="1" sz="1450">
                        <a:solidFill>
                          <a:srgbClr val="1C4587"/>
                        </a:solidFill>
                        <a:highlight>
                          <a:srgbClr val="F7F7F8"/>
                        </a:highlight>
                        <a:latin typeface="Courier New"/>
                        <a:ea typeface="Courier New"/>
                        <a:cs typeface="Courier New"/>
                        <a:sym typeface="Courier New"/>
                      </a:endParaRPr>
                    </a:p>
                  </a:txBody>
                  <a:tcPr marT="91425" marB="91425" marR="91425" marL="91425" anchor="ctr">
                    <a:lnL cap="flat" cmpd="sng" w="6100">
                      <a:solidFill>
                        <a:srgbClr val="D9D9E3"/>
                      </a:solidFill>
                      <a:prstDash val="solid"/>
                      <a:round/>
                      <a:headEnd len="sm" w="sm" type="none"/>
                      <a:tailEnd len="sm" w="sm" type="none"/>
                    </a:lnL>
                    <a:lnR cap="flat" cmpd="sng" w="6100">
                      <a:solidFill>
                        <a:srgbClr val="D9D9E3"/>
                      </a:solidFill>
                      <a:prstDash val="solid"/>
                      <a:round/>
                      <a:headEnd len="sm" w="sm" type="none"/>
                      <a:tailEnd len="sm" w="sm" type="none"/>
                    </a:lnR>
                    <a:lnT cap="flat" cmpd="sng" w="6100">
                      <a:solidFill>
                        <a:srgbClr val="D9D9E3"/>
                      </a:solidFill>
                      <a:prstDash val="solid"/>
                      <a:round/>
                      <a:headEnd len="sm" w="sm" type="none"/>
                      <a:tailEnd len="sm" w="sm" type="none"/>
                    </a:lnT>
                    <a:lnB cap="flat" cmpd="sng" w="6100">
                      <a:solidFill>
                        <a:srgbClr val="D9D9E3"/>
                      </a:solidFill>
                      <a:prstDash val="solid"/>
                      <a:round/>
                      <a:headEnd len="sm" w="sm" type="none"/>
                      <a:tailEnd len="sm" w="sm" type="none"/>
                    </a:lnB>
                    <a:solidFill>
                      <a:srgbClr val="FAFBFC"/>
                    </a:solidFill>
                  </a:tcPr>
                </a:tc>
                <a:tc>
                  <a:txBody>
                    <a:bodyPr/>
                    <a:lstStyle/>
                    <a:p>
                      <a:pPr indent="0" lvl="0" marL="0" rtl="0" algn="l">
                        <a:lnSpc>
                          <a:spcPct val="171429"/>
                        </a:lnSpc>
                        <a:spcBef>
                          <a:spcPts val="1900"/>
                        </a:spcBef>
                        <a:spcAft>
                          <a:spcPts val="1900"/>
                        </a:spcAft>
                        <a:buNone/>
                      </a:pPr>
                      <a:r>
                        <a:rPr b="1" lang="en-GB" sz="1450">
                          <a:solidFill>
                            <a:srgbClr val="1C4587"/>
                          </a:solidFill>
                          <a:highlight>
                            <a:srgbClr val="F7F7F8"/>
                          </a:highlight>
                          <a:latin typeface="Courier New"/>
                          <a:ea typeface="Courier New"/>
                          <a:cs typeface="Courier New"/>
                          <a:sym typeface="Courier New"/>
                        </a:rPr>
                        <a:t>type</a:t>
                      </a:r>
                      <a:r>
                        <a:rPr b="1" lang="en-GB" sz="1550">
                          <a:solidFill>
                            <a:srgbClr val="1C4587"/>
                          </a:solidFill>
                          <a:highlight>
                            <a:srgbClr val="F7F7F8"/>
                          </a:highlight>
                          <a:latin typeface="Roboto"/>
                          <a:ea typeface="Roboto"/>
                          <a:cs typeface="Roboto"/>
                          <a:sym typeface="Roboto"/>
                        </a:rPr>
                        <a:t>, </a:t>
                      </a:r>
                      <a:r>
                        <a:rPr b="1" lang="en-GB" sz="1450">
                          <a:solidFill>
                            <a:srgbClr val="1C4587"/>
                          </a:solidFill>
                          <a:highlight>
                            <a:srgbClr val="F7F7F8"/>
                          </a:highlight>
                          <a:latin typeface="Courier New"/>
                          <a:ea typeface="Courier New"/>
                          <a:cs typeface="Courier New"/>
                          <a:sym typeface="Courier New"/>
                        </a:rPr>
                        <a:t>name</a:t>
                      </a:r>
                      <a:r>
                        <a:rPr b="1" lang="en-GB" sz="1550">
                          <a:solidFill>
                            <a:srgbClr val="1C4587"/>
                          </a:solidFill>
                          <a:highlight>
                            <a:srgbClr val="F7F7F8"/>
                          </a:highlight>
                          <a:latin typeface="Roboto"/>
                          <a:ea typeface="Roboto"/>
                          <a:cs typeface="Roboto"/>
                          <a:sym typeface="Roboto"/>
                        </a:rPr>
                        <a:t>, </a:t>
                      </a:r>
                      <a:r>
                        <a:rPr b="1" lang="en-GB" sz="1450">
                          <a:solidFill>
                            <a:srgbClr val="1C4587"/>
                          </a:solidFill>
                          <a:highlight>
                            <a:srgbClr val="F7F7F8"/>
                          </a:highlight>
                          <a:latin typeface="Courier New"/>
                          <a:ea typeface="Courier New"/>
                          <a:cs typeface="Courier New"/>
                          <a:sym typeface="Courier New"/>
                        </a:rPr>
                        <a:t>value</a:t>
                      </a:r>
                      <a:r>
                        <a:rPr b="1" lang="en-GB" sz="1550">
                          <a:solidFill>
                            <a:srgbClr val="1C4587"/>
                          </a:solidFill>
                          <a:highlight>
                            <a:srgbClr val="F7F7F8"/>
                          </a:highlight>
                          <a:latin typeface="Roboto"/>
                          <a:ea typeface="Roboto"/>
                          <a:cs typeface="Roboto"/>
                          <a:sym typeface="Roboto"/>
                        </a:rPr>
                        <a:t>, </a:t>
                      </a:r>
                      <a:r>
                        <a:rPr b="1" lang="en-GB" sz="1450">
                          <a:solidFill>
                            <a:srgbClr val="1C4587"/>
                          </a:solidFill>
                          <a:highlight>
                            <a:srgbClr val="F7F7F8"/>
                          </a:highlight>
                          <a:latin typeface="Courier New"/>
                          <a:ea typeface="Courier New"/>
                          <a:cs typeface="Courier New"/>
                          <a:sym typeface="Courier New"/>
                        </a:rPr>
                        <a:t>disabled</a:t>
                      </a:r>
                      <a:r>
                        <a:rPr b="1" lang="en-GB" sz="1550">
                          <a:solidFill>
                            <a:srgbClr val="1C4587"/>
                          </a:solidFill>
                          <a:highlight>
                            <a:srgbClr val="F7F7F8"/>
                          </a:highlight>
                          <a:latin typeface="Roboto"/>
                          <a:ea typeface="Roboto"/>
                          <a:cs typeface="Roboto"/>
                          <a:sym typeface="Roboto"/>
                        </a:rPr>
                        <a:t>, </a:t>
                      </a:r>
                      <a:r>
                        <a:rPr b="1" lang="en-GB" sz="1450">
                          <a:solidFill>
                            <a:srgbClr val="1C4587"/>
                          </a:solidFill>
                          <a:highlight>
                            <a:srgbClr val="F7F7F8"/>
                          </a:highlight>
                          <a:latin typeface="Courier New"/>
                          <a:ea typeface="Courier New"/>
                          <a:cs typeface="Courier New"/>
                          <a:sym typeface="Courier New"/>
                        </a:rPr>
                        <a:t>min</a:t>
                      </a:r>
                      <a:r>
                        <a:rPr b="1" lang="en-GB" sz="1550">
                          <a:solidFill>
                            <a:srgbClr val="1C4587"/>
                          </a:solidFill>
                          <a:highlight>
                            <a:srgbClr val="F7F7F8"/>
                          </a:highlight>
                          <a:latin typeface="Roboto"/>
                          <a:ea typeface="Roboto"/>
                          <a:cs typeface="Roboto"/>
                          <a:sym typeface="Roboto"/>
                        </a:rPr>
                        <a:t>, </a:t>
                      </a:r>
                      <a:r>
                        <a:rPr b="1" lang="en-GB" sz="1450">
                          <a:solidFill>
                            <a:srgbClr val="1C4587"/>
                          </a:solidFill>
                          <a:highlight>
                            <a:srgbClr val="F7F7F8"/>
                          </a:highlight>
                          <a:latin typeface="Courier New"/>
                          <a:ea typeface="Courier New"/>
                          <a:cs typeface="Courier New"/>
                          <a:sym typeface="Courier New"/>
                        </a:rPr>
                        <a:t>max</a:t>
                      </a:r>
                      <a:endParaRPr b="1" sz="1450">
                        <a:solidFill>
                          <a:srgbClr val="1C4587"/>
                        </a:solidFill>
                        <a:highlight>
                          <a:srgbClr val="F7F7F8"/>
                        </a:highlight>
                        <a:latin typeface="Courier New"/>
                        <a:ea typeface="Courier New"/>
                        <a:cs typeface="Courier New"/>
                        <a:sym typeface="Courier New"/>
                      </a:endParaRPr>
                    </a:p>
                  </a:txBody>
                  <a:tcPr marT="91425" marB="91425" marR="91425" marL="91425" anchor="ctr">
                    <a:lnL cap="flat" cmpd="sng" w="6100">
                      <a:solidFill>
                        <a:srgbClr val="D9D9E3"/>
                      </a:solidFill>
                      <a:prstDash val="solid"/>
                      <a:round/>
                      <a:headEnd len="sm" w="sm" type="none"/>
                      <a:tailEnd len="sm" w="sm" type="none"/>
                    </a:lnL>
                    <a:lnR cap="flat" cmpd="sng" w="6100">
                      <a:solidFill>
                        <a:srgbClr val="D9D9E3"/>
                      </a:solidFill>
                      <a:prstDash val="solid"/>
                      <a:round/>
                      <a:headEnd len="sm" w="sm" type="none"/>
                      <a:tailEnd len="sm" w="sm" type="none"/>
                    </a:lnR>
                    <a:lnT cap="flat" cmpd="sng" w="6100">
                      <a:solidFill>
                        <a:srgbClr val="D9D9E3"/>
                      </a:solidFill>
                      <a:prstDash val="solid"/>
                      <a:round/>
                      <a:headEnd len="sm" w="sm" type="none"/>
                      <a:tailEnd len="sm" w="sm" type="none"/>
                    </a:lnT>
                    <a:lnB cap="flat" cmpd="sng" w="6100">
                      <a:solidFill>
                        <a:srgbClr val="D9D9E3"/>
                      </a:solidFill>
                      <a:prstDash val="solid"/>
                      <a:round/>
                      <a:headEnd len="sm" w="sm" type="none"/>
                      <a:tailEnd len="sm" w="sm" type="none"/>
                    </a:lnB>
                    <a:solidFill>
                      <a:srgbClr val="FAFBFC"/>
                    </a:solidFill>
                  </a:tcPr>
                </a:tc>
              </a:tr>
              <a:tr h="2301525">
                <a:tc>
                  <a:txBody>
                    <a:bodyPr/>
                    <a:lstStyle/>
                    <a:p>
                      <a:pPr indent="0" lvl="0" marL="0" rtl="0" algn="l">
                        <a:lnSpc>
                          <a:spcPct val="171429"/>
                        </a:lnSpc>
                        <a:spcBef>
                          <a:spcPts val="1900"/>
                        </a:spcBef>
                        <a:spcAft>
                          <a:spcPts val="1900"/>
                        </a:spcAft>
                        <a:buNone/>
                      </a:pPr>
                      <a:r>
                        <a:rPr b="1" lang="en-GB" sz="1550">
                          <a:solidFill>
                            <a:srgbClr val="1C4587"/>
                          </a:solidFill>
                          <a:highlight>
                            <a:srgbClr val="F7F7F8"/>
                          </a:highlight>
                          <a:latin typeface="Roboto"/>
                          <a:ea typeface="Roboto"/>
                          <a:cs typeface="Roboto"/>
                          <a:sym typeface="Roboto"/>
                        </a:rPr>
                        <a:t>Time Input (</a:t>
                      </a:r>
                      <a:r>
                        <a:rPr b="1" lang="en-GB" sz="1450">
                          <a:solidFill>
                            <a:srgbClr val="1C4587"/>
                          </a:solidFill>
                          <a:highlight>
                            <a:srgbClr val="F7F7F8"/>
                          </a:highlight>
                          <a:latin typeface="Courier New"/>
                          <a:ea typeface="Courier New"/>
                          <a:cs typeface="Courier New"/>
                          <a:sym typeface="Courier New"/>
                        </a:rPr>
                        <a:t>type="time"</a:t>
                      </a:r>
                      <a:r>
                        <a:rPr b="1" lang="en-GB" sz="1550">
                          <a:solidFill>
                            <a:srgbClr val="1C4587"/>
                          </a:solidFill>
                          <a:highlight>
                            <a:srgbClr val="F7F7F8"/>
                          </a:highlight>
                          <a:latin typeface="Roboto"/>
                          <a:ea typeface="Roboto"/>
                          <a:cs typeface="Roboto"/>
                          <a:sym typeface="Roboto"/>
                        </a:rPr>
                        <a:t>)</a:t>
                      </a:r>
                      <a:endParaRPr b="1" sz="1550">
                        <a:solidFill>
                          <a:srgbClr val="1C4587"/>
                        </a:solidFill>
                        <a:highlight>
                          <a:srgbClr val="F7F7F8"/>
                        </a:highlight>
                        <a:latin typeface="Roboto"/>
                        <a:ea typeface="Roboto"/>
                        <a:cs typeface="Roboto"/>
                        <a:sym typeface="Roboto"/>
                      </a:endParaRPr>
                    </a:p>
                  </a:txBody>
                  <a:tcPr marT="91425" marB="91425" marR="91425" marL="91425" anchor="ctr">
                    <a:lnL cap="flat" cmpd="sng" w="6100">
                      <a:solidFill>
                        <a:srgbClr val="D9D9E3"/>
                      </a:solidFill>
                      <a:prstDash val="solid"/>
                      <a:round/>
                      <a:headEnd len="sm" w="sm" type="none"/>
                      <a:tailEnd len="sm" w="sm" type="none"/>
                    </a:lnL>
                    <a:lnR cap="flat" cmpd="sng" w="6100">
                      <a:solidFill>
                        <a:srgbClr val="D9D9E3"/>
                      </a:solidFill>
                      <a:prstDash val="solid"/>
                      <a:round/>
                      <a:headEnd len="sm" w="sm" type="none"/>
                      <a:tailEnd len="sm" w="sm" type="none"/>
                    </a:lnR>
                    <a:lnT cap="flat" cmpd="sng" w="6100">
                      <a:solidFill>
                        <a:srgbClr val="D9D9E3"/>
                      </a:solidFill>
                      <a:prstDash val="solid"/>
                      <a:round/>
                      <a:headEnd len="sm" w="sm" type="none"/>
                      <a:tailEnd len="sm" w="sm" type="none"/>
                    </a:lnT>
                    <a:lnB cap="flat" cmpd="sng" w="6100">
                      <a:solidFill>
                        <a:srgbClr val="D9D9E3"/>
                      </a:solidFill>
                      <a:prstDash val="solid"/>
                      <a:round/>
                      <a:headEnd len="sm" w="sm" type="none"/>
                      <a:tailEnd len="sm" w="sm" type="none"/>
                    </a:lnB>
                    <a:solidFill>
                      <a:srgbClr val="FAFBFC"/>
                    </a:solidFill>
                  </a:tcPr>
                </a:tc>
                <a:tc>
                  <a:txBody>
                    <a:bodyPr/>
                    <a:lstStyle/>
                    <a:p>
                      <a:pPr indent="0" lvl="0" marL="0" rtl="0" algn="l">
                        <a:lnSpc>
                          <a:spcPct val="171429"/>
                        </a:lnSpc>
                        <a:spcBef>
                          <a:spcPts val="1900"/>
                        </a:spcBef>
                        <a:spcAft>
                          <a:spcPts val="1900"/>
                        </a:spcAft>
                        <a:buNone/>
                      </a:pPr>
                      <a:r>
                        <a:rPr b="1" lang="en-GB" sz="1550">
                          <a:solidFill>
                            <a:srgbClr val="1C4587"/>
                          </a:solidFill>
                          <a:highlight>
                            <a:srgbClr val="F7F7F8"/>
                          </a:highlight>
                          <a:latin typeface="Roboto"/>
                          <a:ea typeface="Roboto"/>
                          <a:cs typeface="Roboto"/>
                          <a:sym typeface="Roboto"/>
                        </a:rPr>
                        <a:t>Allows users to pick a time.</a:t>
                      </a:r>
                      <a:endParaRPr b="1" sz="1550">
                        <a:solidFill>
                          <a:srgbClr val="1C4587"/>
                        </a:solidFill>
                        <a:highlight>
                          <a:srgbClr val="F7F7F8"/>
                        </a:highlight>
                        <a:latin typeface="Roboto"/>
                        <a:ea typeface="Roboto"/>
                        <a:cs typeface="Roboto"/>
                        <a:sym typeface="Roboto"/>
                      </a:endParaRPr>
                    </a:p>
                  </a:txBody>
                  <a:tcPr marT="91425" marB="91425" marR="91425" marL="91425" anchor="ctr">
                    <a:lnL cap="flat" cmpd="sng" w="6100">
                      <a:solidFill>
                        <a:srgbClr val="D9D9E3"/>
                      </a:solidFill>
                      <a:prstDash val="solid"/>
                      <a:round/>
                      <a:headEnd len="sm" w="sm" type="none"/>
                      <a:tailEnd len="sm" w="sm" type="none"/>
                    </a:lnL>
                    <a:lnR cap="flat" cmpd="sng" w="6100">
                      <a:solidFill>
                        <a:srgbClr val="D9D9E3"/>
                      </a:solidFill>
                      <a:prstDash val="solid"/>
                      <a:round/>
                      <a:headEnd len="sm" w="sm" type="none"/>
                      <a:tailEnd len="sm" w="sm" type="none"/>
                    </a:lnR>
                    <a:lnT cap="flat" cmpd="sng" w="6100">
                      <a:solidFill>
                        <a:srgbClr val="D9D9E3"/>
                      </a:solidFill>
                      <a:prstDash val="solid"/>
                      <a:round/>
                      <a:headEnd len="sm" w="sm" type="none"/>
                      <a:tailEnd len="sm" w="sm" type="none"/>
                    </a:lnT>
                    <a:lnB cap="flat" cmpd="sng" w="6100">
                      <a:solidFill>
                        <a:srgbClr val="D9D9E3"/>
                      </a:solidFill>
                      <a:prstDash val="solid"/>
                      <a:round/>
                      <a:headEnd len="sm" w="sm" type="none"/>
                      <a:tailEnd len="sm" w="sm" type="none"/>
                    </a:lnB>
                    <a:solidFill>
                      <a:srgbClr val="FAFBFC"/>
                    </a:solidFill>
                  </a:tcPr>
                </a:tc>
                <a:tc>
                  <a:txBody>
                    <a:bodyPr/>
                    <a:lstStyle/>
                    <a:p>
                      <a:pPr indent="0" lvl="0" marL="0" rtl="0" algn="l">
                        <a:lnSpc>
                          <a:spcPct val="171429"/>
                        </a:lnSpc>
                        <a:spcBef>
                          <a:spcPts val="1900"/>
                        </a:spcBef>
                        <a:spcAft>
                          <a:spcPts val="1900"/>
                        </a:spcAft>
                        <a:buNone/>
                      </a:pPr>
                      <a:r>
                        <a:rPr b="1" lang="en-GB" sz="1450">
                          <a:solidFill>
                            <a:srgbClr val="1C4587"/>
                          </a:solidFill>
                          <a:highlight>
                            <a:srgbClr val="F7F7F8"/>
                          </a:highlight>
                          <a:latin typeface="Courier New"/>
                          <a:ea typeface="Courier New"/>
                          <a:cs typeface="Courier New"/>
                          <a:sym typeface="Courier New"/>
                        </a:rPr>
                        <a:t>&lt;input type="time" name="appointment_time"&gt;</a:t>
                      </a:r>
                      <a:endParaRPr b="1" sz="1450">
                        <a:solidFill>
                          <a:srgbClr val="1C4587"/>
                        </a:solidFill>
                        <a:highlight>
                          <a:srgbClr val="F7F7F8"/>
                        </a:highlight>
                        <a:latin typeface="Courier New"/>
                        <a:ea typeface="Courier New"/>
                        <a:cs typeface="Courier New"/>
                        <a:sym typeface="Courier New"/>
                      </a:endParaRPr>
                    </a:p>
                  </a:txBody>
                  <a:tcPr marT="91425" marB="91425" marR="91425" marL="91425" anchor="ctr">
                    <a:lnL cap="flat" cmpd="sng" w="6100">
                      <a:solidFill>
                        <a:srgbClr val="D9D9E3"/>
                      </a:solidFill>
                      <a:prstDash val="solid"/>
                      <a:round/>
                      <a:headEnd len="sm" w="sm" type="none"/>
                      <a:tailEnd len="sm" w="sm" type="none"/>
                    </a:lnL>
                    <a:lnR cap="flat" cmpd="sng" w="6100">
                      <a:solidFill>
                        <a:srgbClr val="D9D9E3"/>
                      </a:solidFill>
                      <a:prstDash val="solid"/>
                      <a:round/>
                      <a:headEnd len="sm" w="sm" type="none"/>
                      <a:tailEnd len="sm" w="sm" type="none"/>
                    </a:lnR>
                    <a:lnT cap="flat" cmpd="sng" w="6100">
                      <a:solidFill>
                        <a:srgbClr val="D9D9E3"/>
                      </a:solidFill>
                      <a:prstDash val="solid"/>
                      <a:round/>
                      <a:headEnd len="sm" w="sm" type="none"/>
                      <a:tailEnd len="sm" w="sm" type="none"/>
                    </a:lnT>
                    <a:lnB cap="flat" cmpd="sng" w="6100">
                      <a:solidFill>
                        <a:srgbClr val="D9D9E3"/>
                      </a:solidFill>
                      <a:prstDash val="solid"/>
                      <a:round/>
                      <a:headEnd len="sm" w="sm" type="none"/>
                      <a:tailEnd len="sm" w="sm" type="none"/>
                    </a:lnB>
                    <a:solidFill>
                      <a:srgbClr val="FAFBFC"/>
                    </a:solidFill>
                  </a:tcPr>
                </a:tc>
                <a:tc>
                  <a:txBody>
                    <a:bodyPr/>
                    <a:lstStyle/>
                    <a:p>
                      <a:pPr indent="0" lvl="0" marL="0" rtl="0" algn="l">
                        <a:lnSpc>
                          <a:spcPct val="171429"/>
                        </a:lnSpc>
                        <a:spcBef>
                          <a:spcPts val="1900"/>
                        </a:spcBef>
                        <a:spcAft>
                          <a:spcPts val="1900"/>
                        </a:spcAft>
                        <a:buNone/>
                      </a:pPr>
                      <a:r>
                        <a:rPr b="1" lang="en-GB" sz="1450">
                          <a:solidFill>
                            <a:srgbClr val="1C4587"/>
                          </a:solidFill>
                          <a:highlight>
                            <a:srgbClr val="F7F7F8"/>
                          </a:highlight>
                          <a:latin typeface="Courier New"/>
                          <a:ea typeface="Courier New"/>
                          <a:cs typeface="Courier New"/>
                          <a:sym typeface="Courier New"/>
                        </a:rPr>
                        <a:t>&lt;input type="time" name="appointment_time"&gt;</a:t>
                      </a:r>
                      <a:endParaRPr b="1" sz="1450">
                        <a:solidFill>
                          <a:srgbClr val="1C4587"/>
                        </a:solidFill>
                        <a:highlight>
                          <a:srgbClr val="F7F7F8"/>
                        </a:highlight>
                        <a:latin typeface="Courier New"/>
                        <a:ea typeface="Courier New"/>
                        <a:cs typeface="Courier New"/>
                        <a:sym typeface="Courier New"/>
                      </a:endParaRPr>
                    </a:p>
                  </a:txBody>
                  <a:tcPr marT="91425" marB="91425" marR="91425" marL="91425" anchor="ctr">
                    <a:lnL cap="flat" cmpd="sng" w="6100">
                      <a:solidFill>
                        <a:srgbClr val="D9D9E3"/>
                      </a:solidFill>
                      <a:prstDash val="solid"/>
                      <a:round/>
                      <a:headEnd len="sm" w="sm" type="none"/>
                      <a:tailEnd len="sm" w="sm" type="none"/>
                    </a:lnL>
                    <a:lnR cap="flat" cmpd="sng" w="6100">
                      <a:solidFill>
                        <a:srgbClr val="D9D9E3"/>
                      </a:solidFill>
                      <a:prstDash val="solid"/>
                      <a:round/>
                      <a:headEnd len="sm" w="sm" type="none"/>
                      <a:tailEnd len="sm" w="sm" type="none"/>
                    </a:lnR>
                    <a:lnT cap="flat" cmpd="sng" w="6100">
                      <a:solidFill>
                        <a:srgbClr val="D9D9E3"/>
                      </a:solidFill>
                      <a:prstDash val="solid"/>
                      <a:round/>
                      <a:headEnd len="sm" w="sm" type="none"/>
                      <a:tailEnd len="sm" w="sm" type="none"/>
                    </a:lnT>
                    <a:lnB cap="flat" cmpd="sng" w="6100">
                      <a:solidFill>
                        <a:srgbClr val="D9D9E3"/>
                      </a:solidFill>
                      <a:prstDash val="solid"/>
                      <a:round/>
                      <a:headEnd len="sm" w="sm" type="none"/>
                      <a:tailEnd len="sm" w="sm" type="none"/>
                    </a:lnB>
                    <a:solidFill>
                      <a:srgbClr val="FAFBFC"/>
                    </a:solidFill>
                  </a:tcPr>
                </a:tc>
                <a:tc>
                  <a:txBody>
                    <a:bodyPr/>
                    <a:lstStyle/>
                    <a:p>
                      <a:pPr indent="0" lvl="0" marL="0" rtl="0" algn="l">
                        <a:lnSpc>
                          <a:spcPct val="171429"/>
                        </a:lnSpc>
                        <a:spcBef>
                          <a:spcPts val="1900"/>
                        </a:spcBef>
                        <a:spcAft>
                          <a:spcPts val="1900"/>
                        </a:spcAft>
                        <a:buNone/>
                      </a:pPr>
                      <a:r>
                        <a:rPr b="1" lang="en-GB" sz="1450">
                          <a:solidFill>
                            <a:srgbClr val="1C4587"/>
                          </a:solidFill>
                          <a:highlight>
                            <a:srgbClr val="F7F7F8"/>
                          </a:highlight>
                          <a:latin typeface="Courier New"/>
                          <a:ea typeface="Courier New"/>
                          <a:cs typeface="Courier New"/>
                          <a:sym typeface="Courier New"/>
                        </a:rPr>
                        <a:t>type</a:t>
                      </a:r>
                      <a:r>
                        <a:rPr b="1" lang="en-GB" sz="1550">
                          <a:solidFill>
                            <a:srgbClr val="1C4587"/>
                          </a:solidFill>
                          <a:highlight>
                            <a:srgbClr val="F7F7F8"/>
                          </a:highlight>
                          <a:latin typeface="Roboto"/>
                          <a:ea typeface="Roboto"/>
                          <a:cs typeface="Roboto"/>
                          <a:sym typeface="Roboto"/>
                        </a:rPr>
                        <a:t>, </a:t>
                      </a:r>
                      <a:r>
                        <a:rPr b="1" lang="en-GB" sz="1450">
                          <a:solidFill>
                            <a:srgbClr val="1C4587"/>
                          </a:solidFill>
                          <a:highlight>
                            <a:srgbClr val="F7F7F8"/>
                          </a:highlight>
                          <a:latin typeface="Courier New"/>
                          <a:ea typeface="Courier New"/>
                          <a:cs typeface="Courier New"/>
                          <a:sym typeface="Courier New"/>
                        </a:rPr>
                        <a:t>name</a:t>
                      </a:r>
                      <a:r>
                        <a:rPr b="1" lang="en-GB" sz="1550">
                          <a:solidFill>
                            <a:srgbClr val="1C4587"/>
                          </a:solidFill>
                          <a:highlight>
                            <a:srgbClr val="F7F7F8"/>
                          </a:highlight>
                          <a:latin typeface="Roboto"/>
                          <a:ea typeface="Roboto"/>
                          <a:cs typeface="Roboto"/>
                          <a:sym typeface="Roboto"/>
                        </a:rPr>
                        <a:t>, </a:t>
                      </a:r>
                      <a:r>
                        <a:rPr b="1" lang="en-GB" sz="1450">
                          <a:solidFill>
                            <a:srgbClr val="1C4587"/>
                          </a:solidFill>
                          <a:highlight>
                            <a:srgbClr val="F7F7F8"/>
                          </a:highlight>
                          <a:latin typeface="Courier New"/>
                          <a:ea typeface="Courier New"/>
                          <a:cs typeface="Courier New"/>
                          <a:sym typeface="Courier New"/>
                        </a:rPr>
                        <a:t>value</a:t>
                      </a:r>
                      <a:r>
                        <a:rPr b="1" lang="en-GB" sz="1550">
                          <a:solidFill>
                            <a:srgbClr val="1C4587"/>
                          </a:solidFill>
                          <a:highlight>
                            <a:srgbClr val="F7F7F8"/>
                          </a:highlight>
                          <a:latin typeface="Roboto"/>
                          <a:ea typeface="Roboto"/>
                          <a:cs typeface="Roboto"/>
                          <a:sym typeface="Roboto"/>
                        </a:rPr>
                        <a:t>, </a:t>
                      </a:r>
                      <a:r>
                        <a:rPr b="1" lang="en-GB" sz="1450">
                          <a:solidFill>
                            <a:srgbClr val="1C4587"/>
                          </a:solidFill>
                          <a:highlight>
                            <a:srgbClr val="F7F7F8"/>
                          </a:highlight>
                          <a:latin typeface="Courier New"/>
                          <a:ea typeface="Courier New"/>
                          <a:cs typeface="Courier New"/>
                          <a:sym typeface="Courier New"/>
                        </a:rPr>
                        <a:t>disabled</a:t>
                      </a:r>
                      <a:r>
                        <a:rPr b="1" lang="en-GB" sz="1550">
                          <a:solidFill>
                            <a:srgbClr val="1C4587"/>
                          </a:solidFill>
                          <a:highlight>
                            <a:srgbClr val="F7F7F8"/>
                          </a:highlight>
                          <a:latin typeface="Roboto"/>
                          <a:ea typeface="Roboto"/>
                          <a:cs typeface="Roboto"/>
                          <a:sym typeface="Roboto"/>
                        </a:rPr>
                        <a:t>, </a:t>
                      </a:r>
                      <a:r>
                        <a:rPr b="1" lang="en-GB" sz="1450">
                          <a:solidFill>
                            <a:srgbClr val="1C4587"/>
                          </a:solidFill>
                          <a:highlight>
                            <a:srgbClr val="F7F7F8"/>
                          </a:highlight>
                          <a:latin typeface="Courier New"/>
                          <a:ea typeface="Courier New"/>
                          <a:cs typeface="Courier New"/>
                          <a:sym typeface="Courier New"/>
                        </a:rPr>
                        <a:t>min</a:t>
                      </a:r>
                      <a:r>
                        <a:rPr b="1" lang="en-GB" sz="1550">
                          <a:solidFill>
                            <a:srgbClr val="1C4587"/>
                          </a:solidFill>
                          <a:highlight>
                            <a:srgbClr val="F7F7F8"/>
                          </a:highlight>
                          <a:latin typeface="Roboto"/>
                          <a:ea typeface="Roboto"/>
                          <a:cs typeface="Roboto"/>
                          <a:sym typeface="Roboto"/>
                        </a:rPr>
                        <a:t>, </a:t>
                      </a:r>
                      <a:r>
                        <a:rPr b="1" lang="en-GB" sz="1450">
                          <a:solidFill>
                            <a:srgbClr val="1C4587"/>
                          </a:solidFill>
                          <a:highlight>
                            <a:srgbClr val="F7F7F8"/>
                          </a:highlight>
                          <a:latin typeface="Courier New"/>
                          <a:ea typeface="Courier New"/>
                          <a:cs typeface="Courier New"/>
                          <a:sym typeface="Courier New"/>
                        </a:rPr>
                        <a:t>max</a:t>
                      </a:r>
                      <a:endParaRPr b="1" sz="1450">
                        <a:solidFill>
                          <a:srgbClr val="1C4587"/>
                        </a:solidFill>
                        <a:highlight>
                          <a:srgbClr val="F7F7F8"/>
                        </a:highlight>
                        <a:latin typeface="Courier New"/>
                        <a:ea typeface="Courier New"/>
                        <a:cs typeface="Courier New"/>
                        <a:sym typeface="Courier New"/>
                      </a:endParaRPr>
                    </a:p>
                  </a:txBody>
                  <a:tcPr marT="91425" marB="91425" marR="91425" marL="91425" anchor="ctr">
                    <a:lnL cap="flat" cmpd="sng" w="6100">
                      <a:solidFill>
                        <a:srgbClr val="D9D9E3"/>
                      </a:solidFill>
                      <a:prstDash val="solid"/>
                      <a:round/>
                      <a:headEnd len="sm" w="sm" type="none"/>
                      <a:tailEnd len="sm" w="sm" type="none"/>
                    </a:lnL>
                    <a:lnR cap="flat" cmpd="sng" w="6100">
                      <a:solidFill>
                        <a:srgbClr val="D9D9E3"/>
                      </a:solidFill>
                      <a:prstDash val="solid"/>
                      <a:round/>
                      <a:headEnd len="sm" w="sm" type="none"/>
                      <a:tailEnd len="sm" w="sm" type="none"/>
                    </a:lnR>
                    <a:lnT cap="flat" cmpd="sng" w="6100">
                      <a:solidFill>
                        <a:srgbClr val="D9D9E3"/>
                      </a:solidFill>
                      <a:prstDash val="solid"/>
                      <a:round/>
                      <a:headEnd len="sm" w="sm" type="none"/>
                      <a:tailEnd len="sm" w="sm" type="none"/>
                    </a:lnT>
                    <a:lnB cap="flat" cmpd="sng" w="6100">
                      <a:solidFill>
                        <a:srgbClr val="D9D9E3"/>
                      </a:solidFill>
                      <a:prstDash val="solid"/>
                      <a:round/>
                      <a:headEnd len="sm" w="sm" type="none"/>
                      <a:tailEnd len="sm" w="sm" type="none"/>
                    </a:lnB>
                    <a:solidFill>
                      <a:srgbClr val="FAFBFC"/>
                    </a:solidFill>
                  </a:tcPr>
                </a:tc>
              </a:tr>
              <a:tr h="2683200">
                <a:tc>
                  <a:txBody>
                    <a:bodyPr/>
                    <a:lstStyle/>
                    <a:p>
                      <a:pPr indent="0" lvl="0" marL="0" rtl="0" algn="l">
                        <a:lnSpc>
                          <a:spcPct val="171429"/>
                        </a:lnSpc>
                        <a:spcBef>
                          <a:spcPts val="1900"/>
                        </a:spcBef>
                        <a:spcAft>
                          <a:spcPts val="1900"/>
                        </a:spcAft>
                        <a:buNone/>
                      </a:pPr>
                      <a:r>
                        <a:rPr b="1" lang="en-GB" sz="1550">
                          <a:solidFill>
                            <a:srgbClr val="1C4587"/>
                          </a:solidFill>
                          <a:highlight>
                            <a:srgbClr val="F7F7F8"/>
                          </a:highlight>
                          <a:latin typeface="Roboto"/>
                          <a:ea typeface="Roboto"/>
                          <a:cs typeface="Roboto"/>
                          <a:sym typeface="Roboto"/>
                        </a:rPr>
                        <a:t>Number Input (</a:t>
                      </a:r>
                      <a:r>
                        <a:rPr b="1" lang="en-GB" sz="1450">
                          <a:solidFill>
                            <a:srgbClr val="1C4587"/>
                          </a:solidFill>
                          <a:highlight>
                            <a:srgbClr val="F7F7F8"/>
                          </a:highlight>
                          <a:latin typeface="Courier New"/>
                          <a:ea typeface="Courier New"/>
                          <a:cs typeface="Courier New"/>
                          <a:sym typeface="Courier New"/>
                        </a:rPr>
                        <a:t>type="number"</a:t>
                      </a:r>
                      <a:r>
                        <a:rPr b="1" lang="en-GB" sz="1550">
                          <a:solidFill>
                            <a:srgbClr val="1C4587"/>
                          </a:solidFill>
                          <a:highlight>
                            <a:srgbClr val="F7F7F8"/>
                          </a:highlight>
                          <a:latin typeface="Roboto"/>
                          <a:ea typeface="Roboto"/>
                          <a:cs typeface="Roboto"/>
                          <a:sym typeface="Roboto"/>
                        </a:rPr>
                        <a:t>)</a:t>
                      </a:r>
                      <a:endParaRPr b="1" sz="1550">
                        <a:solidFill>
                          <a:srgbClr val="1C4587"/>
                        </a:solidFill>
                        <a:highlight>
                          <a:srgbClr val="F7F7F8"/>
                        </a:highlight>
                        <a:latin typeface="Roboto"/>
                        <a:ea typeface="Roboto"/>
                        <a:cs typeface="Roboto"/>
                        <a:sym typeface="Roboto"/>
                      </a:endParaRPr>
                    </a:p>
                  </a:txBody>
                  <a:tcPr marT="91425" marB="91425" marR="91425" marL="91425" anchor="ctr">
                    <a:lnL cap="flat" cmpd="sng" w="6100">
                      <a:solidFill>
                        <a:srgbClr val="D9D9E3"/>
                      </a:solidFill>
                      <a:prstDash val="solid"/>
                      <a:round/>
                      <a:headEnd len="sm" w="sm" type="none"/>
                      <a:tailEnd len="sm" w="sm" type="none"/>
                    </a:lnL>
                    <a:lnR cap="flat" cmpd="sng" w="6100">
                      <a:solidFill>
                        <a:srgbClr val="D9D9E3"/>
                      </a:solidFill>
                      <a:prstDash val="solid"/>
                      <a:round/>
                      <a:headEnd len="sm" w="sm" type="none"/>
                      <a:tailEnd len="sm" w="sm" type="none"/>
                    </a:lnR>
                    <a:lnT cap="flat" cmpd="sng" w="6100">
                      <a:solidFill>
                        <a:srgbClr val="D9D9E3"/>
                      </a:solidFill>
                      <a:prstDash val="solid"/>
                      <a:round/>
                      <a:headEnd len="sm" w="sm" type="none"/>
                      <a:tailEnd len="sm" w="sm" type="none"/>
                    </a:lnT>
                    <a:lnB cap="flat" cmpd="sng" w="6100">
                      <a:solidFill>
                        <a:srgbClr val="D9D9E3"/>
                      </a:solidFill>
                      <a:prstDash val="solid"/>
                      <a:round/>
                      <a:headEnd len="sm" w="sm" type="none"/>
                      <a:tailEnd len="sm" w="sm" type="none"/>
                    </a:lnB>
                    <a:solidFill>
                      <a:srgbClr val="FAFBFC"/>
                    </a:solidFill>
                  </a:tcPr>
                </a:tc>
                <a:tc>
                  <a:txBody>
                    <a:bodyPr/>
                    <a:lstStyle/>
                    <a:p>
                      <a:pPr indent="0" lvl="0" marL="0" rtl="0" algn="l">
                        <a:lnSpc>
                          <a:spcPct val="171429"/>
                        </a:lnSpc>
                        <a:spcBef>
                          <a:spcPts val="1900"/>
                        </a:spcBef>
                        <a:spcAft>
                          <a:spcPts val="1900"/>
                        </a:spcAft>
                        <a:buNone/>
                      </a:pPr>
                      <a:r>
                        <a:rPr b="1" lang="en-GB" sz="1550">
                          <a:solidFill>
                            <a:srgbClr val="1C4587"/>
                          </a:solidFill>
                          <a:highlight>
                            <a:srgbClr val="F7F7F8"/>
                          </a:highlight>
                          <a:latin typeface="Roboto"/>
                          <a:ea typeface="Roboto"/>
                          <a:cs typeface="Roboto"/>
                          <a:sym typeface="Roboto"/>
                        </a:rPr>
                        <a:t>Accepts numeric input.</a:t>
                      </a:r>
                      <a:endParaRPr b="1" sz="1550">
                        <a:solidFill>
                          <a:srgbClr val="1C4587"/>
                        </a:solidFill>
                        <a:highlight>
                          <a:srgbClr val="F7F7F8"/>
                        </a:highlight>
                        <a:latin typeface="Roboto"/>
                        <a:ea typeface="Roboto"/>
                        <a:cs typeface="Roboto"/>
                        <a:sym typeface="Roboto"/>
                      </a:endParaRPr>
                    </a:p>
                  </a:txBody>
                  <a:tcPr marT="91425" marB="91425" marR="91425" marL="91425" anchor="ctr">
                    <a:lnL cap="flat" cmpd="sng" w="6100">
                      <a:solidFill>
                        <a:srgbClr val="D9D9E3"/>
                      </a:solidFill>
                      <a:prstDash val="solid"/>
                      <a:round/>
                      <a:headEnd len="sm" w="sm" type="none"/>
                      <a:tailEnd len="sm" w="sm" type="none"/>
                    </a:lnL>
                    <a:lnR cap="flat" cmpd="sng" w="6100">
                      <a:solidFill>
                        <a:srgbClr val="D9D9E3"/>
                      </a:solidFill>
                      <a:prstDash val="solid"/>
                      <a:round/>
                      <a:headEnd len="sm" w="sm" type="none"/>
                      <a:tailEnd len="sm" w="sm" type="none"/>
                    </a:lnR>
                    <a:lnT cap="flat" cmpd="sng" w="6100">
                      <a:solidFill>
                        <a:srgbClr val="D9D9E3"/>
                      </a:solidFill>
                      <a:prstDash val="solid"/>
                      <a:round/>
                      <a:headEnd len="sm" w="sm" type="none"/>
                      <a:tailEnd len="sm" w="sm" type="none"/>
                    </a:lnT>
                    <a:lnB cap="flat" cmpd="sng" w="6100">
                      <a:solidFill>
                        <a:srgbClr val="D9D9E3"/>
                      </a:solidFill>
                      <a:prstDash val="solid"/>
                      <a:round/>
                      <a:headEnd len="sm" w="sm" type="none"/>
                      <a:tailEnd len="sm" w="sm" type="none"/>
                    </a:lnB>
                    <a:solidFill>
                      <a:srgbClr val="FAFBFC"/>
                    </a:solidFill>
                  </a:tcPr>
                </a:tc>
                <a:tc>
                  <a:txBody>
                    <a:bodyPr/>
                    <a:lstStyle/>
                    <a:p>
                      <a:pPr indent="0" lvl="0" marL="0" rtl="0" algn="l">
                        <a:lnSpc>
                          <a:spcPct val="171429"/>
                        </a:lnSpc>
                        <a:spcBef>
                          <a:spcPts val="1900"/>
                        </a:spcBef>
                        <a:spcAft>
                          <a:spcPts val="1900"/>
                        </a:spcAft>
                        <a:buNone/>
                      </a:pPr>
                      <a:r>
                        <a:rPr b="1" lang="en-GB" sz="1450">
                          <a:solidFill>
                            <a:srgbClr val="1C4587"/>
                          </a:solidFill>
                          <a:highlight>
                            <a:srgbClr val="F7F7F8"/>
                          </a:highlight>
                          <a:latin typeface="Courier New"/>
                          <a:ea typeface="Courier New"/>
                          <a:cs typeface="Courier New"/>
                          <a:sym typeface="Courier New"/>
                        </a:rPr>
                        <a:t>&lt;input type="number" name="quantity" min="0" max="100" step="1"&gt;</a:t>
                      </a:r>
                      <a:endParaRPr b="1" sz="1450">
                        <a:solidFill>
                          <a:srgbClr val="1C4587"/>
                        </a:solidFill>
                        <a:highlight>
                          <a:srgbClr val="F7F7F8"/>
                        </a:highlight>
                        <a:latin typeface="Courier New"/>
                        <a:ea typeface="Courier New"/>
                        <a:cs typeface="Courier New"/>
                        <a:sym typeface="Courier New"/>
                      </a:endParaRPr>
                    </a:p>
                  </a:txBody>
                  <a:tcPr marT="91425" marB="91425" marR="91425" marL="91425" anchor="ctr">
                    <a:lnL cap="flat" cmpd="sng" w="6100">
                      <a:solidFill>
                        <a:srgbClr val="D9D9E3"/>
                      </a:solidFill>
                      <a:prstDash val="solid"/>
                      <a:round/>
                      <a:headEnd len="sm" w="sm" type="none"/>
                      <a:tailEnd len="sm" w="sm" type="none"/>
                    </a:lnL>
                    <a:lnR cap="flat" cmpd="sng" w="6100">
                      <a:solidFill>
                        <a:srgbClr val="D9D9E3"/>
                      </a:solidFill>
                      <a:prstDash val="solid"/>
                      <a:round/>
                      <a:headEnd len="sm" w="sm" type="none"/>
                      <a:tailEnd len="sm" w="sm" type="none"/>
                    </a:lnR>
                    <a:lnT cap="flat" cmpd="sng" w="6100">
                      <a:solidFill>
                        <a:srgbClr val="D9D9E3"/>
                      </a:solidFill>
                      <a:prstDash val="solid"/>
                      <a:round/>
                      <a:headEnd len="sm" w="sm" type="none"/>
                      <a:tailEnd len="sm" w="sm" type="none"/>
                    </a:lnT>
                    <a:lnB cap="flat" cmpd="sng" w="6100">
                      <a:solidFill>
                        <a:srgbClr val="D9D9E3"/>
                      </a:solidFill>
                      <a:prstDash val="solid"/>
                      <a:round/>
                      <a:headEnd len="sm" w="sm" type="none"/>
                      <a:tailEnd len="sm" w="sm" type="none"/>
                    </a:lnB>
                    <a:solidFill>
                      <a:srgbClr val="FAFBFC"/>
                    </a:solidFill>
                  </a:tcPr>
                </a:tc>
                <a:tc>
                  <a:txBody>
                    <a:bodyPr/>
                    <a:lstStyle/>
                    <a:p>
                      <a:pPr indent="0" lvl="0" marL="0" rtl="0" algn="l">
                        <a:lnSpc>
                          <a:spcPct val="171429"/>
                        </a:lnSpc>
                        <a:spcBef>
                          <a:spcPts val="1900"/>
                        </a:spcBef>
                        <a:spcAft>
                          <a:spcPts val="1900"/>
                        </a:spcAft>
                        <a:buNone/>
                      </a:pPr>
                      <a:r>
                        <a:rPr b="1" lang="en-GB" sz="1450">
                          <a:solidFill>
                            <a:srgbClr val="1C4587"/>
                          </a:solidFill>
                          <a:highlight>
                            <a:srgbClr val="F7F7F8"/>
                          </a:highlight>
                          <a:latin typeface="Courier New"/>
                          <a:ea typeface="Courier New"/>
                          <a:cs typeface="Courier New"/>
                          <a:sym typeface="Courier New"/>
                        </a:rPr>
                        <a:t>&lt;input type="number" name="quantity" min="0" max="10" step="1"&gt;</a:t>
                      </a:r>
                      <a:endParaRPr b="1" sz="1450">
                        <a:solidFill>
                          <a:srgbClr val="1C4587"/>
                        </a:solidFill>
                        <a:highlight>
                          <a:srgbClr val="F7F7F8"/>
                        </a:highlight>
                        <a:latin typeface="Courier New"/>
                        <a:ea typeface="Courier New"/>
                        <a:cs typeface="Courier New"/>
                        <a:sym typeface="Courier New"/>
                      </a:endParaRPr>
                    </a:p>
                  </a:txBody>
                  <a:tcPr marT="91425" marB="91425" marR="91425" marL="91425" anchor="ctr">
                    <a:lnL cap="flat" cmpd="sng" w="6100">
                      <a:solidFill>
                        <a:srgbClr val="D9D9E3"/>
                      </a:solidFill>
                      <a:prstDash val="solid"/>
                      <a:round/>
                      <a:headEnd len="sm" w="sm" type="none"/>
                      <a:tailEnd len="sm" w="sm" type="none"/>
                    </a:lnL>
                    <a:lnR cap="flat" cmpd="sng" w="6100">
                      <a:solidFill>
                        <a:srgbClr val="D9D9E3"/>
                      </a:solidFill>
                      <a:prstDash val="solid"/>
                      <a:round/>
                      <a:headEnd len="sm" w="sm" type="none"/>
                      <a:tailEnd len="sm" w="sm" type="none"/>
                    </a:lnR>
                    <a:lnT cap="flat" cmpd="sng" w="6100">
                      <a:solidFill>
                        <a:srgbClr val="D9D9E3"/>
                      </a:solidFill>
                      <a:prstDash val="solid"/>
                      <a:round/>
                      <a:headEnd len="sm" w="sm" type="none"/>
                      <a:tailEnd len="sm" w="sm" type="none"/>
                    </a:lnT>
                    <a:lnB cap="flat" cmpd="sng" w="6100">
                      <a:solidFill>
                        <a:srgbClr val="D9D9E3"/>
                      </a:solidFill>
                      <a:prstDash val="solid"/>
                      <a:round/>
                      <a:headEnd len="sm" w="sm" type="none"/>
                      <a:tailEnd len="sm" w="sm" type="none"/>
                    </a:lnB>
                    <a:solidFill>
                      <a:srgbClr val="FAFBFC"/>
                    </a:solidFill>
                  </a:tcPr>
                </a:tc>
                <a:tc>
                  <a:txBody>
                    <a:bodyPr/>
                    <a:lstStyle/>
                    <a:p>
                      <a:pPr indent="0" lvl="0" marL="0" rtl="0" algn="l">
                        <a:lnSpc>
                          <a:spcPct val="171429"/>
                        </a:lnSpc>
                        <a:spcBef>
                          <a:spcPts val="1900"/>
                        </a:spcBef>
                        <a:spcAft>
                          <a:spcPts val="1900"/>
                        </a:spcAft>
                        <a:buNone/>
                      </a:pPr>
                      <a:r>
                        <a:rPr b="1" lang="en-GB" sz="1450">
                          <a:solidFill>
                            <a:srgbClr val="1C4587"/>
                          </a:solidFill>
                          <a:highlight>
                            <a:srgbClr val="F7F7F8"/>
                          </a:highlight>
                          <a:latin typeface="Courier New"/>
                          <a:ea typeface="Courier New"/>
                          <a:cs typeface="Courier New"/>
                          <a:sym typeface="Courier New"/>
                        </a:rPr>
                        <a:t>type</a:t>
                      </a:r>
                      <a:r>
                        <a:rPr b="1" lang="en-GB" sz="1550">
                          <a:solidFill>
                            <a:srgbClr val="1C4587"/>
                          </a:solidFill>
                          <a:highlight>
                            <a:srgbClr val="F7F7F8"/>
                          </a:highlight>
                          <a:latin typeface="Roboto"/>
                          <a:ea typeface="Roboto"/>
                          <a:cs typeface="Roboto"/>
                          <a:sym typeface="Roboto"/>
                        </a:rPr>
                        <a:t>, </a:t>
                      </a:r>
                      <a:r>
                        <a:rPr b="1" lang="en-GB" sz="1450">
                          <a:solidFill>
                            <a:srgbClr val="1C4587"/>
                          </a:solidFill>
                          <a:highlight>
                            <a:srgbClr val="F7F7F8"/>
                          </a:highlight>
                          <a:latin typeface="Courier New"/>
                          <a:ea typeface="Courier New"/>
                          <a:cs typeface="Courier New"/>
                          <a:sym typeface="Courier New"/>
                        </a:rPr>
                        <a:t>name</a:t>
                      </a:r>
                      <a:r>
                        <a:rPr b="1" lang="en-GB" sz="1550">
                          <a:solidFill>
                            <a:srgbClr val="1C4587"/>
                          </a:solidFill>
                          <a:highlight>
                            <a:srgbClr val="F7F7F8"/>
                          </a:highlight>
                          <a:latin typeface="Roboto"/>
                          <a:ea typeface="Roboto"/>
                          <a:cs typeface="Roboto"/>
                          <a:sym typeface="Roboto"/>
                        </a:rPr>
                        <a:t>, </a:t>
                      </a:r>
                      <a:r>
                        <a:rPr b="1" lang="en-GB" sz="1450">
                          <a:solidFill>
                            <a:srgbClr val="1C4587"/>
                          </a:solidFill>
                          <a:highlight>
                            <a:srgbClr val="F7F7F8"/>
                          </a:highlight>
                          <a:latin typeface="Courier New"/>
                          <a:ea typeface="Courier New"/>
                          <a:cs typeface="Courier New"/>
                          <a:sym typeface="Courier New"/>
                        </a:rPr>
                        <a:t>value</a:t>
                      </a:r>
                      <a:r>
                        <a:rPr b="1" lang="en-GB" sz="1550">
                          <a:solidFill>
                            <a:srgbClr val="1C4587"/>
                          </a:solidFill>
                          <a:highlight>
                            <a:srgbClr val="F7F7F8"/>
                          </a:highlight>
                          <a:latin typeface="Roboto"/>
                          <a:ea typeface="Roboto"/>
                          <a:cs typeface="Roboto"/>
                          <a:sym typeface="Roboto"/>
                        </a:rPr>
                        <a:t>, </a:t>
                      </a:r>
                      <a:r>
                        <a:rPr b="1" lang="en-GB" sz="1450">
                          <a:solidFill>
                            <a:srgbClr val="1C4587"/>
                          </a:solidFill>
                          <a:highlight>
                            <a:srgbClr val="F7F7F8"/>
                          </a:highlight>
                          <a:latin typeface="Courier New"/>
                          <a:ea typeface="Courier New"/>
                          <a:cs typeface="Courier New"/>
                          <a:sym typeface="Courier New"/>
                        </a:rPr>
                        <a:t>disabled</a:t>
                      </a:r>
                      <a:r>
                        <a:rPr b="1" lang="en-GB" sz="1550">
                          <a:solidFill>
                            <a:srgbClr val="1C4587"/>
                          </a:solidFill>
                          <a:highlight>
                            <a:srgbClr val="F7F7F8"/>
                          </a:highlight>
                          <a:latin typeface="Roboto"/>
                          <a:ea typeface="Roboto"/>
                          <a:cs typeface="Roboto"/>
                          <a:sym typeface="Roboto"/>
                        </a:rPr>
                        <a:t>, </a:t>
                      </a:r>
                      <a:r>
                        <a:rPr b="1" lang="en-GB" sz="1450">
                          <a:solidFill>
                            <a:srgbClr val="1C4587"/>
                          </a:solidFill>
                          <a:highlight>
                            <a:srgbClr val="F7F7F8"/>
                          </a:highlight>
                          <a:latin typeface="Courier New"/>
                          <a:ea typeface="Courier New"/>
                          <a:cs typeface="Courier New"/>
                          <a:sym typeface="Courier New"/>
                        </a:rPr>
                        <a:t>min</a:t>
                      </a:r>
                      <a:r>
                        <a:rPr b="1" lang="en-GB" sz="1550">
                          <a:solidFill>
                            <a:srgbClr val="1C4587"/>
                          </a:solidFill>
                          <a:highlight>
                            <a:srgbClr val="F7F7F8"/>
                          </a:highlight>
                          <a:latin typeface="Roboto"/>
                          <a:ea typeface="Roboto"/>
                          <a:cs typeface="Roboto"/>
                          <a:sym typeface="Roboto"/>
                        </a:rPr>
                        <a:t>, </a:t>
                      </a:r>
                      <a:r>
                        <a:rPr b="1" lang="en-GB" sz="1450">
                          <a:solidFill>
                            <a:srgbClr val="1C4587"/>
                          </a:solidFill>
                          <a:highlight>
                            <a:srgbClr val="F7F7F8"/>
                          </a:highlight>
                          <a:latin typeface="Courier New"/>
                          <a:ea typeface="Courier New"/>
                          <a:cs typeface="Courier New"/>
                          <a:sym typeface="Courier New"/>
                        </a:rPr>
                        <a:t>max</a:t>
                      </a:r>
                      <a:r>
                        <a:rPr b="1" lang="en-GB" sz="1550">
                          <a:solidFill>
                            <a:srgbClr val="1C4587"/>
                          </a:solidFill>
                          <a:highlight>
                            <a:srgbClr val="F7F7F8"/>
                          </a:highlight>
                          <a:latin typeface="Roboto"/>
                          <a:ea typeface="Roboto"/>
                          <a:cs typeface="Roboto"/>
                          <a:sym typeface="Roboto"/>
                        </a:rPr>
                        <a:t>, </a:t>
                      </a:r>
                      <a:r>
                        <a:rPr b="1" lang="en-GB" sz="1450">
                          <a:solidFill>
                            <a:srgbClr val="1C4587"/>
                          </a:solidFill>
                          <a:highlight>
                            <a:srgbClr val="F7F7F8"/>
                          </a:highlight>
                          <a:latin typeface="Courier New"/>
                          <a:ea typeface="Courier New"/>
                          <a:cs typeface="Courier New"/>
                          <a:sym typeface="Courier New"/>
                        </a:rPr>
                        <a:t>step</a:t>
                      </a:r>
                      <a:endParaRPr b="1" sz="1450">
                        <a:solidFill>
                          <a:srgbClr val="1C4587"/>
                        </a:solidFill>
                        <a:highlight>
                          <a:srgbClr val="F7F7F8"/>
                        </a:highlight>
                        <a:latin typeface="Courier New"/>
                        <a:ea typeface="Courier New"/>
                        <a:cs typeface="Courier New"/>
                        <a:sym typeface="Courier New"/>
                      </a:endParaRPr>
                    </a:p>
                  </a:txBody>
                  <a:tcPr marT="91425" marB="91425" marR="91425" marL="91425" anchor="ctr">
                    <a:lnL cap="flat" cmpd="sng" w="6100">
                      <a:solidFill>
                        <a:srgbClr val="D9D9E3"/>
                      </a:solidFill>
                      <a:prstDash val="solid"/>
                      <a:round/>
                      <a:headEnd len="sm" w="sm" type="none"/>
                      <a:tailEnd len="sm" w="sm" type="none"/>
                    </a:lnL>
                    <a:lnR cap="flat" cmpd="sng" w="6100">
                      <a:solidFill>
                        <a:srgbClr val="D9D9E3"/>
                      </a:solidFill>
                      <a:prstDash val="solid"/>
                      <a:round/>
                      <a:headEnd len="sm" w="sm" type="none"/>
                      <a:tailEnd len="sm" w="sm" type="none"/>
                    </a:lnR>
                    <a:lnT cap="flat" cmpd="sng" w="6100">
                      <a:solidFill>
                        <a:srgbClr val="D9D9E3"/>
                      </a:solidFill>
                      <a:prstDash val="solid"/>
                      <a:round/>
                      <a:headEnd len="sm" w="sm" type="none"/>
                      <a:tailEnd len="sm" w="sm" type="none"/>
                    </a:lnT>
                    <a:lnB cap="flat" cmpd="sng" w="6100">
                      <a:solidFill>
                        <a:srgbClr val="D9D9E3"/>
                      </a:solidFill>
                      <a:prstDash val="solid"/>
                      <a:round/>
                      <a:headEnd len="sm" w="sm" type="none"/>
                      <a:tailEnd len="sm" w="sm" type="none"/>
                    </a:lnB>
                    <a:solidFill>
                      <a:srgbClr val="FAFBFC"/>
                    </a:solidFill>
                  </a:tcPr>
                </a:tc>
              </a:tr>
              <a:tr h="3122150">
                <a:tc>
                  <a:txBody>
                    <a:bodyPr/>
                    <a:lstStyle/>
                    <a:p>
                      <a:pPr indent="0" lvl="0" marL="0" rtl="0" algn="l">
                        <a:lnSpc>
                          <a:spcPct val="171429"/>
                        </a:lnSpc>
                        <a:spcBef>
                          <a:spcPts val="1900"/>
                        </a:spcBef>
                        <a:spcAft>
                          <a:spcPts val="1900"/>
                        </a:spcAft>
                        <a:buNone/>
                      </a:pPr>
                      <a:r>
                        <a:rPr b="1" lang="en-GB" sz="1550">
                          <a:solidFill>
                            <a:srgbClr val="1C4587"/>
                          </a:solidFill>
                          <a:highlight>
                            <a:srgbClr val="F7F7F8"/>
                          </a:highlight>
                          <a:latin typeface="Roboto"/>
                          <a:ea typeface="Roboto"/>
                          <a:cs typeface="Roboto"/>
                          <a:sym typeface="Roboto"/>
                        </a:rPr>
                        <a:t>Range Input (</a:t>
                      </a:r>
                      <a:r>
                        <a:rPr b="1" lang="en-GB" sz="1450">
                          <a:solidFill>
                            <a:srgbClr val="1C4587"/>
                          </a:solidFill>
                          <a:highlight>
                            <a:srgbClr val="F7F7F8"/>
                          </a:highlight>
                          <a:latin typeface="Courier New"/>
                          <a:ea typeface="Courier New"/>
                          <a:cs typeface="Courier New"/>
                          <a:sym typeface="Courier New"/>
                        </a:rPr>
                        <a:t>type="range"</a:t>
                      </a:r>
                      <a:r>
                        <a:rPr b="1" lang="en-GB" sz="1550">
                          <a:solidFill>
                            <a:srgbClr val="1C4587"/>
                          </a:solidFill>
                          <a:highlight>
                            <a:srgbClr val="F7F7F8"/>
                          </a:highlight>
                          <a:latin typeface="Roboto"/>
                          <a:ea typeface="Roboto"/>
                          <a:cs typeface="Roboto"/>
                          <a:sym typeface="Roboto"/>
                        </a:rPr>
                        <a:t>)</a:t>
                      </a:r>
                      <a:endParaRPr b="1" sz="1550">
                        <a:solidFill>
                          <a:srgbClr val="1C4587"/>
                        </a:solidFill>
                        <a:highlight>
                          <a:srgbClr val="F7F7F8"/>
                        </a:highlight>
                        <a:latin typeface="Roboto"/>
                        <a:ea typeface="Roboto"/>
                        <a:cs typeface="Roboto"/>
                        <a:sym typeface="Roboto"/>
                      </a:endParaRPr>
                    </a:p>
                  </a:txBody>
                  <a:tcPr marT="91425" marB="91425" marR="91425" marL="91425" anchor="ctr">
                    <a:lnL cap="flat" cmpd="sng" w="6100">
                      <a:solidFill>
                        <a:srgbClr val="D9D9E3"/>
                      </a:solidFill>
                      <a:prstDash val="solid"/>
                      <a:round/>
                      <a:headEnd len="sm" w="sm" type="none"/>
                      <a:tailEnd len="sm" w="sm" type="none"/>
                    </a:lnL>
                    <a:lnR cap="flat" cmpd="sng" w="6100">
                      <a:solidFill>
                        <a:srgbClr val="D9D9E3"/>
                      </a:solidFill>
                      <a:prstDash val="solid"/>
                      <a:round/>
                      <a:headEnd len="sm" w="sm" type="none"/>
                      <a:tailEnd len="sm" w="sm" type="none"/>
                    </a:lnR>
                    <a:lnT cap="flat" cmpd="sng" w="6100">
                      <a:solidFill>
                        <a:srgbClr val="D9D9E3"/>
                      </a:solidFill>
                      <a:prstDash val="solid"/>
                      <a:round/>
                      <a:headEnd len="sm" w="sm" type="none"/>
                      <a:tailEnd len="sm" w="sm" type="none"/>
                    </a:lnT>
                    <a:lnB cap="flat" cmpd="sng" w="6100">
                      <a:solidFill>
                        <a:srgbClr val="D9D9E3"/>
                      </a:solidFill>
                      <a:prstDash val="solid"/>
                      <a:round/>
                      <a:headEnd len="sm" w="sm" type="none"/>
                      <a:tailEnd len="sm" w="sm" type="none"/>
                    </a:lnB>
                    <a:solidFill>
                      <a:srgbClr val="FAFBFC"/>
                    </a:solidFill>
                  </a:tcPr>
                </a:tc>
                <a:tc>
                  <a:txBody>
                    <a:bodyPr/>
                    <a:lstStyle/>
                    <a:p>
                      <a:pPr indent="0" lvl="0" marL="0" rtl="0" algn="l">
                        <a:lnSpc>
                          <a:spcPct val="171429"/>
                        </a:lnSpc>
                        <a:spcBef>
                          <a:spcPts val="1900"/>
                        </a:spcBef>
                        <a:spcAft>
                          <a:spcPts val="1900"/>
                        </a:spcAft>
                        <a:buNone/>
                      </a:pPr>
                      <a:r>
                        <a:rPr b="1" lang="en-GB" sz="1550">
                          <a:solidFill>
                            <a:srgbClr val="1C4587"/>
                          </a:solidFill>
                          <a:highlight>
                            <a:srgbClr val="F7F7F8"/>
                          </a:highlight>
                          <a:latin typeface="Roboto"/>
                          <a:ea typeface="Roboto"/>
                          <a:cs typeface="Roboto"/>
                          <a:sym typeface="Roboto"/>
                        </a:rPr>
                        <a:t>Allows users to choose a value within a range.</a:t>
                      </a:r>
                      <a:endParaRPr b="1" sz="1550">
                        <a:solidFill>
                          <a:srgbClr val="1C4587"/>
                        </a:solidFill>
                        <a:highlight>
                          <a:srgbClr val="F7F7F8"/>
                        </a:highlight>
                        <a:latin typeface="Roboto"/>
                        <a:ea typeface="Roboto"/>
                        <a:cs typeface="Roboto"/>
                        <a:sym typeface="Roboto"/>
                      </a:endParaRPr>
                    </a:p>
                  </a:txBody>
                  <a:tcPr marT="91425" marB="91425" marR="91425" marL="91425" anchor="ctr">
                    <a:lnL cap="flat" cmpd="sng" w="6100">
                      <a:solidFill>
                        <a:srgbClr val="D9D9E3"/>
                      </a:solidFill>
                      <a:prstDash val="solid"/>
                      <a:round/>
                      <a:headEnd len="sm" w="sm" type="none"/>
                      <a:tailEnd len="sm" w="sm" type="none"/>
                    </a:lnL>
                    <a:lnR cap="flat" cmpd="sng" w="6100">
                      <a:solidFill>
                        <a:srgbClr val="D9D9E3"/>
                      </a:solidFill>
                      <a:prstDash val="solid"/>
                      <a:round/>
                      <a:headEnd len="sm" w="sm" type="none"/>
                      <a:tailEnd len="sm" w="sm" type="none"/>
                    </a:lnR>
                    <a:lnT cap="flat" cmpd="sng" w="6100">
                      <a:solidFill>
                        <a:srgbClr val="D9D9E3"/>
                      </a:solidFill>
                      <a:prstDash val="solid"/>
                      <a:round/>
                      <a:headEnd len="sm" w="sm" type="none"/>
                      <a:tailEnd len="sm" w="sm" type="none"/>
                    </a:lnT>
                    <a:lnB cap="flat" cmpd="sng" w="6100">
                      <a:solidFill>
                        <a:srgbClr val="D9D9E3"/>
                      </a:solidFill>
                      <a:prstDash val="solid"/>
                      <a:round/>
                      <a:headEnd len="sm" w="sm" type="none"/>
                      <a:tailEnd len="sm" w="sm" type="none"/>
                    </a:lnB>
                    <a:solidFill>
                      <a:srgbClr val="FAFBFC"/>
                    </a:solidFill>
                  </a:tcPr>
                </a:tc>
                <a:tc>
                  <a:txBody>
                    <a:bodyPr/>
                    <a:lstStyle/>
                    <a:p>
                      <a:pPr indent="0" lvl="0" marL="0" rtl="0" algn="l">
                        <a:lnSpc>
                          <a:spcPct val="171429"/>
                        </a:lnSpc>
                        <a:spcBef>
                          <a:spcPts val="1900"/>
                        </a:spcBef>
                        <a:spcAft>
                          <a:spcPts val="1900"/>
                        </a:spcAft>
                        <a:buNone/>
                      </a:pPr>
                      <a:r>
                        <a:rPr b="1" lang="en-GB" sz="1450">
                          <a:solidFill>
                            <a:srgbClr val="1C4587"/>
                          </a:solidFill>
                          <a:highlight>
                            <a:srgbClr val="F7F7F8"/>
                          </a:highlight>
                          <a:latin typeface="Courier New"/>
                          <a:ea typeface="Courier New"/>
                          <a:cs typeface="Courier New"/>
                          <a:sym typeface="Courier New"/>
                        </a:rPr>
                        <a:t>&lt;input type="range" name="volume" min="0" max="10" step="1"&gt;</a:t>
                      </a:r>
                      <a:endParaRPr b="1" sz="1450">
                        <a:solidFill>
                          <a:srgbClr val="1C4587"/>
                        </a:solidFill>
                        <a:highlight>
                          <a:srgbClr val="F7F7F8"/>
                        </a:highlight>
                        <a:latin typeface="Courier New"/>
                        <a:ea typeface="Courier New"/>
                        <a:cs typeface="Courier New"/>
                        <a:sym typeface="Courier New"/>
                      </a:endParaRPr>
                    </a:p>
                  </a:txBody>
                  <a:tcPr marT="91425" marB="91425" marR="91425" marL="91425" anchor="ctr">
                    <a:lnL cap="flat" cmpd="sng" w="6100">
                      <a:solidFill>
                        <a:srgbClr val="D9D9E3"/>
                      </a:solidFill>
                      <a:prstDash val="solid"/>
                      <a:round/>
                      <a:headEnd len="sm" w="sm" type="none"/>
                      <a:tailEnd len="sm" w="sm" type="none"/>
                    </a:lnL>
                    <a:lnR cap="flat" cmpd="sng" w="6100">
                      <a:solidFill>
                        <a:srgbClr val="D9D9E3"/>
                      </a:solidFill>
                      <a:prstDash val="solid"/>
                      <a:round/>
                      <a:headEnd len="sm" w="sm" type="none"/>
                      <a:tailEnd len="sm" w="sm" type="none"/>
                    </a:lnR>
                    <a:lnT cap="flat" cmpd="sng" w="6100">
                      <a:solidFill>
                        <a:srgbClr val="D9D9E3"/>
                      </a:solidFill>
                      <a:prstDash val="solid"/>
                      <a:round/>
                      <a:headEnd len="sm" w="sm" type="none"/>
                      <a:tailEnd len="sm" w="sm" type="none"/>
                    </a:lnT>
                    <a:lnB cap="flat" cmpd="sng" w="6100">
                      <a:solidFill>
                        <a:srgbClr val="D9D9E3"/>
                      </a:solidFill>
                      <a:prstDash val="solid"/>
                      <a:round/>
                      <a:headEnd len="sm" w="sm" type="none"/>
                      <a:tailEnd len="sm" w="sm" type="none"/>
                    </a:lnB>
                    <a:solidFill>
                      <a:srgbClr val="FAFBFC"/>
                    </a:solidFill>
                  </a:tcPr>
                </a:tc>
                <a:tc>
                  <a:txBody>
                    <a:bodyPr/>
                    <a:lstStyle/>
                    <a:p>
                      <a:pPr indent="0" lvl="0" marL="0" rtl="0" algn="l">
                        <a:lnSpc>
                          <a:spcPct val="171429"/>
                        </a:lnSpc>
                        <a:spcBef>
                          <a:spcPts val="1900"/>
                        </a:spcBef>
                        <a:spcAft>
                          <a:spcPts val="1900"/>
                        </a:spcAft>
                        <a:buNone/>
                      </a:pPr>
                      <a:r>
                        <a:rPr b="1" lang="en-GB" sz="1450">
                          <a:solidFill>
                            <a:srgbClr val="1C4587"/>
                          </a:solidFill>
                          <a:highlight>
                            <a:srgbClr val="F7F7F8"/>
                          </a:highlight>
                          <a:latin typeface="Courier New"/>
                          <a:ea typeface="Courier New"/>
                          <a:cs typeface="Courier New"/>
                          <a:sym typeface="Courier New"/>
                        </a:rPr>
                        <a:t>&lt;input type="range" name="volume" min="0" max="10" step="1"&gt;</a:t>
                      </a:r>
                      <a:endParaRPr b="1" sz="1450">
                        <a:solidFill>
                          <a:srgbClr val="1C4587"/>
                        </a:solidFill>
                        <a:highlight>
                          <a:srgbClr val="F7F7F8"/>
                        </a:highlight>
                        <a:latin typeface="Courier New"/>
                        <a:ea typeface="Courier New"/>
                        <a:cs typeface="Courier New"/>
                        <a:sym typeface="Courier New"/>
                      </a:endParaRPr>
                    </a:p>
                  </a:txBody>
                  <a:tcPr marT="91425" marB="91425" marR="91425" marL="91425" anchor="ctr">
                    <a:lnL cap="flat" cmpd="sng" w="6100">
                      <a:solidFill>
                        <a:srgbClr val="D9D9E3"/>
                      </a:solidFill>
                      <a:prstDash val="solid"/>
                      <a:round/>
                      <a:headEnd len="sm" w="sm" type="none"/>
                      <a:tailEnd len="sm" w="sm" type="none"/>
                    </a:lnL>
                    <a:lnR cap="flat" cmpd="sng" w="6100">
                      <a:solidFill>
                        <a:srgbClr val="D9D9E3"/>
                      </a:solidFill>
                      <a:prstDash val="solid"/>
                      <a:round/>
                      <a:headEnd len="sm" w="sm" type="none"/>
                      <a:tailEnd len="sm" w="sm" type="none"/>
                    </a:lnR>
                    <a:lnT cap="flat" cmpd="sng" w="6100">
                      <a:solidFill>
                        <a:srgbClr val="D9D9E3"/>
                      </a:solidFill>
                      <a:prstDash val="solid"/>
                      <a:round/>
                      <a:headEnd len="sm" w="sm" type="none"/>
                      <a:tailEnd len="sm" w="sm" type="none"/>
                    </a:lnT>
                    <a:lnB cap="flat" cmpd="sng" w="6100">
                      <a:solidFill>
                        <a:srgbClr val="D9D9E3"/>
                      </a:solidFill>
                      <a:prstDash val="solid"/>
                      <a:round/>
                      <a:headEnd len="sm" w="sm" type="none"/>
                      <a:tailEnd len="sm" w="sm" type="none"/>
                    </a:lnB>
                    <a:solidFill>
                      <a:srgbClr val="FAFBFC"/>
                    </a:solidFill>
                  </a:tcPr>
                </a:tc>
                <a:tc>
                  <a:txBody>
                    <a:bodyPr/>
                    <a:lstStyle/>
                    <a:p>
                      <a:pPr indent="0" lvl="0" marL="0" rtl="0" algn="l">
                        <a:lnSpc>
                          <a:spcPct val="171429"/>
                        </a:lnSpc>
                        <a:spcBef>
                          <a:spcPts val="1900"/>
                        </a:spcBef>
                        <a:spcAft>
                          <a:spcPts val="1900"/>
                        </a:spcAft>
                        <a:buNone/>
                      </a:pPr>
                      <a:r>
                        <a:rPr b="1" lang="en-GB" sz="1450">
                          <a:solidFill>
                            <a:srgbClr val="1C4587"/>
                          </a:solidFill>
                          <a:highlight>
                            <a:srgbClr val="F7F7F8"/>
                          </a:highlight>
                          <a:latin typeface="Courier New"/>
                          <a:ea typeface="Courier New"/>
                          <a:cs typeface="Courier New"/>
                          <a:sym typeface="Courier New"/>
                        </a:rPr>
                        <a:t>type</a:t>
                      </a:r>
                      <a:r>
                        <a:rPr b="1" lang="en-GB" sz="1550">
                          <a:solidFill>
                            <a:srgbClr val="1C4587"/>
                          </a:solidFill>
                          <a:highlight>
                            <a:srgbClr val="F7F7F8"/>
                          </a:highlight>
                          <a:latin typeface="Roboto"/>
                          <a:ea typeface="Roboto"/>
                          <a:cs typeface="Roboto"/>
                          <a:sym typeface="Roboto"/>
                        </a:rPr>
                        <a:t>, </a:t>
                      </a:r>
                      <a:r>
                        <a:rPr b="1" lang="en-GB" sz="1450">
                          <a:solidFill>
                            <a:srgbClr val="1C4587"/>
                          </a:solidFill>
                          <a:highlight>
                            <a:srgbClr val="F7F7F8"/>
                          </a:highlight>
                          <a:latin typeface="Courier New"/>
                          <a:ea typeface="Courier New"/>
                          <a:cs typeface="Courier New"/>
                          <a:sym typeface="Courier New"/>
                        </a:rPr>
                        <a:t>name</a:t>
                      </a:r>
                      <a:r>
                        <a:rPr b="1" lang="en-GB" sz="1550">
                          <a:solidFill>
                            <a:srgbClr val="1C4587"/>
                          </a:solidFill>
                          <a:highlight>
                            <a:srgbClr val="F7F7F8"/>
                          </a:highlight>
                          <a:latin typeface="Roboto"/>
                          <a:ea typeface="Roboto"/>
                          <a:cs typeface="Roboto"/>
                          <a:sym typeface="Roboto"/>
                        </a:rPr>
                        <a:t>, </a:t>
                      </a:r>
                      <a:r>
                        <a:rPr b="1" lang="en-GB" sz="1450">
                          <a:solidFill>
                            <a:srgbClr val="1C4587"/>
                          </a:solidFill>
                          <a:highlight>
                            <a:srgbClr val="F7F7F8"/>
                          </a:highlight>
                          <a:latin typeface="Courier New"/>
                          <a:ea typeface="Courier New"/>
                          <a:cs typeface="Courier New"/>
                          <a:sym typeface="Courier New"/>
                        </a:rPr>
                        <a:t>value</a:t>
                      </a:r>
                      <a:r>
                        <a:rPr b="1" lang="en-GB" sz="1550">
                          <a:solidFill>
                            <a:srgbClr val="1C4587"/>
                          </a:solidFill>
                          <a:highlight>
                            <a:srgbClr val="F7F7F8"/>
                          </a:highlight>
                          <a:latin typeface="Roboto"/>
                          <a:ea typeface="Roboto"/>
                          <a:cs typeface="Roboto"/>
                          <a:sym typeface="Roboto"/>
                        </a:rPr>
                        <a:t>, </a:t>
                      </a:r>
                      <a:r>
                        <a:rPr b="1" lang="en-GB" sz="1450">
                          <a:solidFill>
                            <a:srgbClr val="1C4587"/>
                          </a:solidFill>
                          <a:highlight>
                            <a:srgbClr val="F7F7F8"/>
                          </a:highlight>
                          <a:latin typeface="Courier New"/>
                          <a:ea typeface="Courier New"/>
                          <a:cs typeface="Courier New"/>
                          <a:sym typeface="Courier New"/>
                        </a:rPr>
                        <a:t>disabled</a:t>
                      </a:r>
                      <a:r>
                        <a:rPr b="1" lang="en-GB" sz="1550">
                          <a:solidFill>
                            <a:srgbClr val="1C4587"/>
                          </a:solidFill>
                          <a:highlight>
                            <a:srgbClr val="F7F7F8"/>
                          </a:highlight>
                          <a:latin typeface="Roboto"/>
                          <a:ea typeface="Roboto"/>
                          <a:cs typeface="Roboto"/>
                          <a:sym typeface="Roboto"/>
                        </a:rPr>
                        <a:t>, </a:t>
                      </a:r>
                      <a:r>
                        <a:rPr b="1" lang="en-GB" sz="1450">
                          <a:solidFill>
                            <a:srgbClr val="1C4587"/>
                          </a:solidFill>
                          <a:highlight>
                            <a:srgbClr val="F7F7F8"/>
                          </a:highlight>
                          <a:latin typeface="Courier New"/>
                          <a:ea typeface="Courier New"/>
                          <a:cs typeface="Courier New"/>
                          <a:sym typeface="Courier New"/>
                        </a:rPr>
                        <a:t>min</a:t>
                      </a:r>
                      <a:r>
                        <a:rPr b="1" lang="en-GB" sz="1550">
                          <a:solidFill>
                            <a:srgbClr val="1C4587"/>
                          </a:solidFill>
                          <a:highlight>
                            <a:srgbClr val="F7F7F8"/>
                          </a:highlight>
                          <a:latin typeface="Roboto"/>
                          <a:ea typeface="Roboto"/>
                          <a:cs typeface="Roboto"/>
                          <a:sym typeface="Roboto"/>
                        </a:rPr>
                        <a:t>, </a:t>
                      </a:r>
                      <a:r>
                        <a:rPr b="1" lang="en-GB" sz="1450">
                          <a:solidFill>
                            <a:srgbClr val="1C4587"/>
                          </a:solidFill>
                          <a:highlight>
                            <a:srgbClr val="F7F7F8"/>
                          </a:highlight>
                          <a:latin typeface="Courier New"/>
                          <a:ea typeface="Courier New"/>
                          <a:cs typeface="Courier New"/>
                          <a:sym typeface="Courier New"/>
                        </a:rPr>
                        <a:t>max</a:t>
                      </a:r>
                      <a:r>
                        <a:rPr b="1" lang="en-GB" sz="1550">
                          <a:solidFill>
                            <a:srgbClr val="1C4587"/>
                          </a:solidFill>
                          <a:highlight>
                            <a:srgbClr val="F7F7F8"/>
                          </a:highlight>
                          <a:latin typeface="Roboto"/>
                          <a:ea typeface="Roboto"/>
                          <a:cs typeface="Roboto"/>
                          <a:sym typeface="Roboto"/>
                        </a:rPr>
                        <a:t>, </a:t>
                      </a:r>
                      <a:r>
                        <a:rPr b="1" lang="en-GB" sz="1450">
                          <a:solidFill>
                            <a:srgbClr val="1C4587"/>
                          </a:solidFill>
                          <a:highlight>
                            <a:srgbClr val="F7F7F8"/>
                          </a:highlight>
                          <a:latin typeface="Courier New"/>
                          <a:ea typeface="Courier New"/>
                          <a:cs typeface="Courier New"/>
                          <a:sym typeface="Courier New"/>
                        </a:rPr>
                        <a:t>step</a:t>
                      </a:r>
                      <a:endParaRPr b="1" sz="1450">
                        <a:solidFill>
                          <a:srgbClr val="1C4587"/>
                        </a:solidFill>
                        <a:highlight>
                          <a:srgbClr val="F7F7F8"/>
                        </a:highlight>
                        <a:latin typeface="Courier New"/>
                        <a:ea typeface="Courier New"/>
                        <a:cs typeface="Courier New"/>
                        <a:sym typeface="Courier New"/>
                      </a:endParaRPr>
                    </a:p>
                  </a:txBody>
                  <a:tcPr marT="91425" marB="91425" marR="91425" marL="91425" anchor="ctr">
                    <a:lnL cap="flat" cmpd="sng" w="6100">
                      <a:solidFill>
                        <a:srgbClr val="D9D9E3"/>
                      </a:solidFill>
                      <a:prstDash val="solid"/>
                      <a:round/>
                      <a:headEnd len="sm" w="sm" type="none"/>
                      <a:tailEnd len="sm" w="sm" type="none"/>
                    </a:lnL>
                    <a:lnR cap="flat" cmpd="sng" w="6100">
                      <a:solidFill>
                        <a:srgbClr val="D9D9E3"/>
                      </a:solidFill>
                      <a:prstDash val="solid"/>
                      <a:round/>
                      <a:headEnd len="sm" w="sm" type="none"/>
                      <a:tailEnd len="sm" w="sm" type="none"/>
                    </a:lnR>
                    <a:lnT cap="flat" cmpd="sng" w="6100">
                      <a:solidFill>
                        <a:srgbClr val="D9D9E3"/>
                      </a:solidFill>
                      <a:prstDash val="solid"/>
                      <a:round/>
                      <a:headEnd len="sm" w="sm" type="none"/>
                      <a:tailEnd len="sm" w="sm" type="none"/>
                    </a:lnT>
                    <a:lnB cap="flat" cmpd="sng" w="6100">
                      <a:solidFill>
                        <a:srgbClr val="D9D9E3"/>
                      </a:solidFill>
                      <a:prstDash val="solid"/>
                      <a:round/>
                      <a:headEnd len="sm" w="sm" type="none"/>
                      <a:tailEnd len="sm" w="sm" type="none"/>
                    </a:lnB>
                    <a:solidFill>
                      <a:srgbClr val="FAFBFC"/>
                    </a:solidFill>
                  </a:tcPr>
                </a:tc>
              </a:tr>
              <a:tr h="4267200">
                <a:tc>
                  <a:txBody>
                    <a:bodyPr/>
                    <a:lstStyle/>
                    <a:p>
                      <a:pPr indent="0" lvl="0" marL="0" rtl="0" algn="l">
                        <a:lnSpc>
                          <a:spcPct val="171429"/>
                        </a:lnSpc>
                        <a:spcBef>
                          <a:spcPts val="1900"/>
                        </a:spcBef>
                        <a:spcAft>
                          <a:spcPts val="1900"/>
                        </a:spcAft>
                        <a:buNone/>
                      </a:pPr>
                      <a:r>
                        <a:rPr b="1" lang="en-GB" sz="1550">
                          <a:solidFill>
                            <a:srgbClr val="1C4587"/>
                          </a:solidFill>
                          <a:highlight>
                            <a:srgbClr val="F7F7F8"/>
                          </a:highlight>
                          <a:latin typeface="Roboto"/>
                          <a:ea typeface="Roboto"/>
                          <a:cs typeface="Roboto"/>
                          <a:sym typeface="Roboto"/>
                        </a:rPr>
                        <a:t>Email Input (</a:t>
                      </a:r>
                      <a:r>
                        <a:rPr b="1" lang="en-GB" sz="1450">
                          <a:solidFill>
                            <a:srgbClr val="1C4587"/>
                          </a:solidFill>
                          <a:highlight>
                            <a:srgbClr val="F7F7F8"/>
                          </a:highlight>
                          <a:latin typeface="Courier New"/>
                          <a:ea typeface="Courier New"/>
                          <a:cs typeface="Courier New"/>
                          <a:sym typeface="Courier New"/>
                        </a:rPr>
                        <a:t>type="email"</a:t>
                      </a:r>
                      <a:r>
                        <a:rPr b="1" lang="en-GB" sz="1550">
                          <a:solidFill>
                            <a:srgbClr val="1C4587"/>
                          </a:solidFill>
                          <a:highlight>
                            <a:srgbClr val="F7F7F8"/>
                          </a:highlight>
                          <a:latin typeface="Roboto"/>
                          <a:ea typeface="Roboto"/>
                          <a:cs typeface="Roboto"/>
                          <a:sym typeface="Roboto"/>
                        </a:rPr>
                        <a:t>)</a:t>
                      </a:r>
                      <a:endParaRPr b="1" sz="1550">
                        <a:solidFill>
                          <a:srgbClr val="1C4587"/>
                        </a:solidFill>
                        <a:highlight>
                          <a:srgbClr val="F7F7F8"/>
                        </a:highlight>
                        <a:latin typeface="Roboto"/>
                        <a:ea typeface="Roboto"/>
                        <a:cs typeface="Roboto"/>
                        <a:sym typeface="Roboto"/>
                      </a:endParaRPr>
                    </a:p>
                  </a:txBody>
                  <a:tcPr marT="91425" marB="91425" marR="91425" marL="91425" anchor="ctr">
                    <a:lnL cap="flat" cmpd="sng" w="6100">
                      <a:solidFill>
                        <a:srgbClr val="D9D9E3"/>
                      </a:solidFill>
                      <a:prstDash val="solid"/>
                      <a:round/>
                      <a:headEnd len="sm" w="sm" type="none"/>
                      <a:tailEnd len="sm" w="sm" type="none"/>
                    </a:lnL>
                    <a:lnR cap="flat" cmpd="sng" w="6100">
                      <a:solidFill>
                        <a:srgbClr val="D9D9E3"/>
                      </a:solidFill>
                      <a:prstDash val="solid"/>
                      <a:round/>
                      <a:headEnd len="sm" w="sm" type="none"/>
                      <a:tailEnd len="sm" w="sm" type="none"/>
                    </a:lnR>
                    <a:lnT cap="flat" cmpd="sng" w="6100">
                      <a:solidFill>
                        <a:srgbClr val="D9D9E3"/>
                      </a:solidFill>
                      <a:prstDash val="solid"/>
                      <a:round/>
                      <a:headEnd len="sm" w="sm" type="none"/>
                      <a:tailEnd len="sm" w="sm" type="none"/>
                    </a:lnT>
                    <a:lnB cap="flat" cmpd="sng" w="6100">
                      <a:solidFill>
                        <a:srgbClr val="D9D9E3"/>
                      </a:solidFill>
                      <a:prstDash val="solid"/>
                      <a:round/>
                      <a:headEnd len="sm" w="sm" type="none"/>
                      <a:tailEnd len="sm" w="sm" type="none"/>
                    </a:lnB>
                    <a:solidFill>
                      <a:srgbClr val="FAFBFC"/>
                    </a:solidFill>
                  </a:tcPr>
                </a:tc>
                <a:tc>
                  <a:txBody>
                    <a:bodyPr/>
                    <a:lstStyle/>
                    <a:p>
                      <a:pPr indent="0" lvl="0" marL="0" rtl="0" algn="l">
                        <a:lnSpc>
                          <a:spcPct val="171429"/>
                        </a:lnSpc>
                        <a:spcBef>
                          <a:spcPts val="1900"/>
                        </a:spcBef>
                        <a:spcAft>
                          <a:spcPts val="1900"/>
                        </a:spcAft>
                        <a:buNone/>
                      </a:pPr>
                      <a:r>
                        <a:rPr b="1" lang="en-GB" sz="1550">
                          <a:solidFill>
                            <a:srgbClr val="1C4587"/>
                          </a:solidFill>
                          <a:highlight>
                            <a:srgbClr val="F7F7F8"/>
                          </a:highlight>
                          <a:latin typeface="Roboto"/>
                          <a:ea typeface="Roboto"/>
                          <a:cs typeface="Roboto"/>
                          <a:sym typeface="Roboto"/>
                        </a:rPr>
                        <a:t>Designed for email addresses.</a:t>
                      </a:r>
                      <a:endParaRPr b="1" sz="1550">
                        <a:solidFill>
                          <a:srgbClr val="1C4587"/>
                        </a:solidFill>
                        <a:highlight>
                          <a:srgbClr val="F7F7F8"/>
                        </a:highlight>
                        <a:latin typeface="Roboto"/>
                        <a:ea typeface="Roboto"/>
                        <a:cs typeface="Roboto"/>
                        <a:sym typeface="Roboto"/>
                      </a:endParaRPr>
                    </a:p>
                  </a:txBody>
                  <a:tcPr marT="91425" marB="91425" marR="91425" marL="91425" anchor="ctr">
                    <a:lnL cap="flat" cmpd="sng" w="6100">
                      <a:solidFill>
                        <a:srgbClr val="D9D9E3"/>
                      </a:solidFill>
                      <a:prstDash val="solid"/>
                      <a:round/>
                      <a:headEnd len="sm" w="sm" type="none"/>
                      <a:tailEnd len="sm" w="sm" type="none"/>
                    </a:lnL>
                    <a:lnR cap="flat" cmpd="sng" w="6100">
                      <a:solidFill>
                        <a:srgbClr val="D9D9E3"/>
                      </a:solidFill>
                      <a:prstDash val="solid"/>
                      <a:round/>
                      <a:headEnd len="sm" w="sm" type="none"/>
                      <a:tailEnd len="sm" w="sm" type="none"/>
                    </a:lnR>
                    <a:lnT cap="flat" cmpd="sng" w="6100">
                      <a:solidFill>
                        <a:srgbClr val="D9D9E3"/>
                      </a:solidFill>
                      <a:prstDash val="solid"/>
                      <a:round/>
                      <a:headEnd len="sm" w="sm" type="none"/>
                      <a:tailEnd len="sm" w="sm" type="none"/>
                    </a:lnT>
                    <a:lnB cap="flat" cmpd="sng" w="6100">
                      <a:solidFill>
                        <a:srgbClr val="D9D9E3"/>
                      </a:solidFill>
                      <a:prstDash val="solid"/>
                      <a:round/>
                      <a:headEnd len="sm" w="sm" type="none"/>
                      <a:tailEnd len="sm" w="sm" type="none"/>
                    </a:lnB>
                    <a:solidFill>
                      <a:srgbClr val="FAFBFC"/>
                    </a:solidFill>
                  </a:tcPr>
                </a:tc>
                <a:tc>
                  <a:txBody>
                    <a:bodyPr/>
                    <a:lstStyle/>
                    <a:p>
                      <a:pPr indent="0" lvl="0" marL="0" rtl="0" algn="l">
                        <a:lnSpc>
                          <a:spcPct val="171429"/>
                        </a:lnSpc>
                        <a:spcBef>
                          <a:spcPts val="1900"/>
                        </a:spcBef>
                        <a:spcAft>
                          <a:spcPts val="1900"/>
                        </a:spcAft>
                        <a:buNone/>
                      </a:pPr>
                      <a:r>
                        <a:rPr b="1" lang="en-GB" sz="1450">
                          <a:solidFill>
                            <a:srgbClr val="1C4587"/>
                          </a:solidFill>
                          <a:highlight>
                            <a:srgbClr val="F7F7F8"/>
                          </a:highlight>
                          <a:latin typeface="Courier New"/>
                          <a:ea typeface="Courier New"/>
                          <a:cs typeface="Courier New"/>
                          <a:sym typeface="Courier New"/>
                        </a:rPr>
                        <a:t>&lt;input type="email" name="email" required&gt;</a:t>
                      </a:r>
                      <a:endParaRPr b="1" sz="1450">
                        <a:solidFill>
                          <a:srgbClr val="1C4587"/>
                        </a:solidFill>
                        <a:highlight>
                          <a:srgbClr val="F7F7F8"/>
                        </a:highlight>
                        <a:latin typeface="Courier New"/>
                        <a:ea typeface="Courier New"/>
                        <a:cs typeface="Courier New"/>
                        <a:sym typeface="Courier New"/>
                      </a:endParaRPr>
                    </a:p>
                  </a:txBody>
                  <a:tcPr marT="91425" marB="91425" marR="91425" marL="91425" anchor="ctr">
                    <a:lnL cap="flat" cmpd="sng" w="6100">
                      <a:solidFill>
                        <a:srgbClr val="D9D9E3"/>
                      </a:solidFill>
                      <a:prstDash val="solid"/>
                      <a:round/>
                      <a:headEnd len="sm" w="sm" type="none"/>
                      <a:tailEnd len="sm" w="sm" type="none"/>
                    </a:lnL>
                    <a:lnR cap="flat" cmpd="sng" w="6100">
                      <a:solidFill>
                        <a:srgbClr val="D9D9E3"/>
                      </a:solidFill>
                      <a:prstDash val="solid"/>
                      <a:round/>
                      <a:headEnd len="sm" w="sm" type="none"/>
                      <a:tailEnd len="sm" w="sm" type="none"/>
                    </a:lnR>
                    <a:lnT cap="flat" cmpd="sng" w="6100">
                      <a:solidFill>
                        <a:srgbClr val="D9D9E3"/>
                      </a:solidFill>
                      <a:prstDash val="solid"/>
                      <a:round/>
                      <a:headEnd len="sm" w="sm" type="none"/>
                      <a:tailEnd len="sm" w="sm" type="none"/>
                    </a:lnT>
                    <a:lnB cap="flat" cmpd="sng" w="6100">
                      <a:solidFill>
                        <a:srgbClr val="D9D9E3"/>
                      </a:solidFill>
                      <a:prstDash val="solid"/>
                      <a:round/>
                      <a:headEnd len="sm" w="sm" type="none"/>
                      <a:tailEnd len="sm" w="sm" type="none"/>
                    </a:lnB>
                    <a:solidFill>
                      <a:srgbClr val="FAFBFC"/>
                    </a:solidFill>
                  </a:tcPr>
                </a:tc>
                <a:tc>
                  <a:txBody>
                    <a:bodyPr/>
                    <a:lstStyle/>
                    <a:p>
                      <a:pPr indent="0" lvl="0" marL="0" rtl="0" algn="l">
                        <a:lnSpc>
                          <a:spcPct val="171429"/>
                        </a:lnSpc>
                        <a:spcBef>
                          <a:spcPts val="1900"/>
                        </a:spcBef>
                        <a:spcAft>
                          <a:spcPts val="1900"/>
                        </a:spcAft>
                        <a:buNone/>
                      </a:pPr>
                      <a:r>
                        <a:rPr b="1" lang="en-GB" sz="1450">
                          <a:solidFill>
                            <a:srgbClr val="1C4587"/>
                          </a:solidFill>
                          <a:highlight>
                            <a:srgbClr val="F7F7F8"/>
                          </a:highlight>
                          <a:latin typeface="Courier New"/>
                          <a:ea typeface="Courier New"/>
                          <a:cs typeface="Courier New"/>
                          <a:sym typeface="Courier New"/>
                        </a:rPr>
                        <a:t>&lt;input type="email" name="email" required&gt;</a:t>
                      </a:r>
                      <a:endParaRPr b="1" sz="1450">
                        <a:solidFill>
                          <a:srgbClr val="1C4587"/>
                        </a:solidFill>
                        <a:highlight>
                          <a:srgbClr val="F7F7F8"/>
                        </a:highlight>
                        <a:latin typeface="Courier New"/>
                        <a:ea typeface="Courier New"/>
                        <a:cs typeface="Courier New"/>
                        <a:sym typeface="Courier New"/>
                      </a:endParaRPr>
                    </a:p>
                  </a:txBody>
                  <a:tcPr marT="91425" marB="91425" marR="91425" marL="91425" anchor="ctr">
                    <a:lnL cap="flat" cmpd="sng" w="6100">
                      <a:solidFill>
                        <a:srgbClr val="D9D9E3"/>
                      </a:solidFill>
                      <a:prstDash val="solid"/>
                      <a:round/>
                      <a:headEnd len="sm" w="sm" type="none"/>
                      <a:tailEnd len="sm" w="sm" type="none"/>
                    </a:lnL>
                    <a:lnR cap="flat" cmpd="sng" w="6100">
                      <a:solidFill>
                        <a:srgbClr val="D9D9E3"/>
                      </a:solidFill>
                      <a:prstDash val="solid"/>
                      <a:round/>
                      <a:headEnd len="sm" w="sm" type="none"/>
                      <a:tailEnd len="sm" w="sm" type="none"/>
                    </a:lnR>
                    <a:lnT cap="flat" cmpd="sng" w="6100">
                      <a:solidFill>
                        <a:srgbClr val="D9D9E3"/>
                      </a:solidFill>
                      <a:prstDash val="solid"/>
                      <a:round/>
                      <a:headEnd len="sm" w="sm" type="none"/>
                      <a:tailEnd len="sm" w="sm" type="none"/>
                    </a:lnT>
                    <a:lnB cap="flat" cmpd="sng" w="6100">
                      <a:solidFill>
                        <a:srgbClr val="D9D9E3"/>
                      </a:solidFill>
                      <a:prstDash val="solid"/>
                      <a:round/>
                      <a:headEnd len="sm" w="sm" type="none"/>
                      <a:tailEnd len="sm" w="sm" type="none"/>
                    </a:lnB>
                    <a:solidFill>
                      <a:srgbClr val="FAFBFC"/>
                    </a:solidFill>
                  </a:tcPr>
                </a:tc>
                <a:tc>
                  <a:txBody>
                    <a:bodyPr/>
                    <a:lstStyle/>
                    <a:p>
                      <a:pPr indent="0" lvl="0" marL="0" rtl="0" algn="l">
                        <a:lnSpc>
                          <a:spcPct val="171429"/>
                        </a:lnSpc>
                        <a:spcBef>
                          <a:spcPts val="1900"/>
                        </a:spcBef>
                        <a:spcAft>
                          <a:spcPts val="1900"/>
                        </a:spcAft>
                        <a:buNone/>
                      </a:pPr>
                      <a:r>
                        <a:rPr b="1" lang="en-GB" sz="1450">
                          <a:solidFill>
                            <a:srgbClr val="1C4587"/>
                          </a:solidFill>
                          <a:highlight>
                            <a:srgbClr val="F7F7F8"/>
                          </a:highlight>
                          <a:latin typeface="Courier New"/>
                          <a:ea typeface="Courier New"/>
                          <a:cs typeface="Courier New"/>
                          <a:sym typeface="Courier New"/>
                        </a:rPr>
                        <a:t>type</a:t>
                      </a:r>
                      <a:r>
                        <a:rPr b="1" lang="en-GB" sz="1550">
                          <a:solidFill>
                            <a:srgbClr val="1C4587"/>
                          </a:solidFill>
                          <a:highlight>
                            <a:srgbClr val="F7F7F8"/>
                          </a:highlight>
                          <a:latin typeface="Roboto"/>
                          <a:ea typeface="Roboto"/>
                          <a:cs typeface="Roboto"/>
                          <a:sym typeface="Roboto"/>
                        </a:rPr>
                        <a:t>, </a:t>
                      </a:r>
                      <a:r>
                        <a:rPr b="1" lang="en-GB" sz="1450">
                          <a:solidFill>
                            <a:srgbClr val="1C4587"/>
                          </a:solidFill>
                          <a:highlight>
                            <a:srgbClr val="F7F7F8"/>
                          </a:highlight>
                          <a:latin typeface="Courier New"/>
                          <a:ea typeface="Courier New"/>
                          <a:cs typeface="Courier New"/>
                          <a:sym typeface="Courier New"/>
                        </a:rPr>
                        <a:t>name</a:t>
                      </a:r>
                      <a:r>
                        <a:rPr b="1" lang="en-GB" sz="1550">
                          <a:solidFill>
                            <a:srgbClr val="1C4587"/>
                          </a:solidFill>
                          <a:highlight>
                            <a:srgbClr val="F7F7F8"/>
                          </a:highlight>
                          <a:latin typeface="Roboto"/>
                          <a:ea typeface="Roboto"/>
                          <a:cs typeface="Roboto"/>
                          <a:sym typeface="Roboto"/>
                        </a:rPr>
                        <a:t>, </a:t>
                      </a:r>
                      <a:r>
                        <a:rPr b="1" lang="en-GB" sz="1450">
                          <a:solidFill>
                            <a:srgbClr val="1C4587"/>
                          </a:solidFill>
                          <a:highlight>
                            <a:srgbClr val="F7F7F8"/>
                          </a:highlight>
                          <a:latin typeface="Courier New"/>
                          <a:ea typeface="Courier New"/>
                          <a:cs typeface="Courier New"/>
                          <a:sym typeface="Courier New"/>
                        </a:rPr>
                        <a:t>value</a:t>
                      </a:r>
                      <a:r>
                        <a:rPr b="1" lang="en-GB" sz="1550">
                          <a:solidFill>
                            <a:srgbClr val="1C4587"/>
                          </a:solidFill>
                          <a:highlight>
                            <a:srgbClr val="F7F7F8"/>
                          </a:highlight>
                          <a:latin typeface="Roboto"/>
                          <a:ea typeface="Roboto"/>
                          <a:cs typeface="Roboto"/>
                          <a:sym typeface="Roboto"/>
                        </a:rPr>
                        <a:t>, </a:t>
                      </a:r>
                      <a:r>
                        <a:rPr b="1" lang="en-GB" sz="1450">
                          <a:solidFill>
                            <a:srgbClr val="1C4587"/>
                          </a:solidFill>
                          <a:highlight>
                            <a:srgbClr val="F7F7F8"/>
                          </a:highlight>
                          <a:latin typeface="Courier New"/>
                          <a:ea typeface="Courier New"/>
                          <a:cs typeface="Courier New"/>
                          <a:sym typeface="Courier New"/>
                        </a:rPr>
                        <a:t>maxlength</a:t>
                      </a:r>
                      <a:r>
                        <a:rPr b="1" lang="en-GB" sz="1550">
                          <a:solidFill>
                            <a:srgbClr val="1C4587"/>
                          </a:solidFill>
                          <a:highlight>
                            <a:srgbClr val="F7F7F8"/>
                          </a:highlight>
                          <a:latin typeface="Roboto"/>
                          <a:ea typeface="Roboto"/>
                          <a:cs typeface="Roboto"/>
                          <a:sym typeface="Roboto"/>
                        </a:rPr>
                        <a:t>, </a:t>
                      </a:r>
                      <a:r>
                        <a:rPr b="1" lang="en-GB" sz="1450">
                          <a:solidFill>
                            <a:srgbClr val="1C4587"/>
                          </a:solidFill>
                          <a:highlight>
                            <a:srgbClr val="F7F7F8"/>
                          </a:highlight>
                          <a:latin typeface="Courier New"/>
                          <a:ea typeface="Courier New"/>
                          <a:cs typeface="Courier New"/>
                          <a:sym typeface="Courier New"/>
                        </a:rPr>
                        <a:t>required</a:t>
                      </a:r>
                      <a:r>
                        <a:rPr b="1" lang="en-GB" sz="1550">
                          <a:solidFill>
                            <a:srgbClr val="1C4587"/>
                          </a:solidFill>
                          <a:highlight>
                            <a:srgbClr val="F7F7F8"/>
                          </a:highlight>
                          <a:latin typeface="Roboto"/>
                          <a:ea typeface="Roboto"/>
                          <a:cs typeface="Roboto"/>
                          <a:sym typeface="Roboto"/>
                        </a:rPr>
                        <a:t>, </a:t>
                      </a:r>
                      <a:r>
                        <a:rPr b="1" lang="en-GB" sz="1450">
                          <a:solidFill>
                            <a:srgbClr val="1C4587"/>
                          </a:solidFill>
                          <a:highlight>
                            <a:srgbClr val="F7F7F8"/>
                          </a:highlight>
                          <a:latin typeface="Courier New"/>
                          <a:ea typeface="Courier New"/>
                          <a:cs typeface="Courier New"/>
                          <a:sym typeface="Courier New"/>
                        </a:rPr>
                        <a:t>placeholder</a:t>
                      </a:r>
                      <a:r>
                        <a:rPr b="1" lang="en-GB" sz="1550">
                          <a:solidFill>
                            <a:srgbClr val="1C4587"/>
                          </a:solidFill>
                          <a:highlight>
                            <a:srgbClr val="F7F7F8"/>
                          </a:highlight>
                          <a:latin typeface="Roboto"/>
                          <a:ea typeface="Roboto"/>
                          <a:cs typeface="Roboto"/>
                          <a:sym typeface="Roboto"/>
                        </a:rPr>
                        <a:t>, </a:t>
                      </a:r>
                      <a:r>
                        <a:rPr b="1" lang="en-GB" sz="1450">
                          <a:solidFill>
                            <a:srgbClr val="1C4587"/>
                          </a:solidFill>
                          <a:highlight>
                            <a:srgbClr val="F7F7F8"/>
                          </a:highlight>
                          <a:latin typeface="Courier New"/>
                          <a:ea typeface="Courier New"/>
                          <a:cs typeface="Courier New"/>
                          <a:sym typeface="Courier New"/>
                        </a:rPr>
                        <a:t>disabled</a:t>
                      </a:r>
                      <a:r>
                        <a:rPr b="1" lang="en-GB" sz="1550">
                          <a:solidFill>
                            <a:srgbClr val="1C4587"/>
                          </a:solidFill>
                          <a:highlight>
                            <a:srgbClr val="F7F7F8"/>
                          </a:highlight>
                          <a:latin typeface="Roboto"/>
                          <a:ea typeface="Roboto"/>
                          <a:cs typeface="Roboto"/>
                          <a:sym typeface="Roboto"/>
                        </a:rPr>
                        <a:t>, </a:t>
                      </a:r>
                      <a:r>
                        <a:rPr b="1" lang="en-GB" sz="1450">
                          <a:solidFill>
                            <a:srgbClr val="1C4587"/>
                          </a:solidFill>
                          <a:highlight>
                            <a:srgbClr val="F7F7F8"/>
                          </a:highlight>
                          <a:latin typeface="Courier New"/>
                          <a:ea typeface="Courier New"/>
                          <a:cs typeface="Courier New"/>
                          <a:sym typeface="Courier New"/>
                        </a:rPr>
                        <a:t>readonly</a:t>
                      </a:r>
                      <a:r>
                        <a:rPr b="1" lang="en-GB" sz="1550">
                          <a:solidFill>
                            <a:srgbClr val="1C4587"/>
                          </a:solidFill>
                          <a:highlight>
                            <a:srgbClr val="F7F7F8"/>
                          </a:highlight>
                          <a:latin typeface="Roboto"/>
                          <a:ea typeface="Roboto"/>
                          <a:cs typeface="Roboto"/>
                          <a:sym typeface="Roboto"/>
                        </a:rPr>
                        <a:t>, </a:t>
                      </a:r>
                      <a:r>
                        <a:rPr b="1" lang="en-GB" sz="1450">
                          <a:solidFill>
                            <a:srgbClr val="1C4587"/>
                          </a:solidFill>
                          <a:highlight>
                            <a:srgbClr val="F7F7F8"/>
                          </a:highlight>
                          <a:latin typeface="Courier New"/>
                          <a:ea typeface="Courier New"/>
                          <a:cs typeface="Courier New"/>
                          <a:sym typeface="Courier New"/>
                        </a:rPr>
                        <a:t>autocomplete</a:t>
                      </a:r>
                      <a:endParaRPr b="1" sz="1450">
                        <a:solidFill>
                          <a:srgbClr val="1C4587"/>
                        </a:solidFill>
                        <a:highlight>
                          <a:srgbClr val="F7F7F8"/>
                        </a:highlight>
                        <a:latin typeface="Courier New"/>
                        <a:ea typeface="Courier New"/>
                        <a:cs typeface="Courier New"/>
                        <a:sym typeface="Courier New"/>
                      </a:endParaRPr>
                    </a:p>
                  </a:txBody>
                  <a:tcPr marT="91425" marB="91425" marR="91425" marL="91425" anchor="ctr">
                    <a:lnL cap="flat" cmpd="sng" w="6100">
                      <a:solidFill>
                        <a:srgbClr val="D9D9E3"/>
                      </a:solidFill>
                      <a:prstDash val="solid"/>
                      <a:round/>
                      <a:headEnd len="sm" w="sm" type="none"/>
                      <a:tailEnd len="sm" w="sm" type="none"/>
                    </a:lnL>
                    <a:lnR cap="flat" cmpd="sng" w="6100">
                      <a:solidFill>
                        <a:srgbClr val="D9D9E3"/>
                      </a:solidFill>
                      <a:prstDash val="solid"/>
                      <a:round/>
                      <a:headEnd len="sm" w="sm" type="none"/>
                      <a:tailEnd len="sm" w="sm" type="none"/>
                    </a:lnR>
                    <a:lnT cap="flat" cmpd="sng" w="6100">
                      <a:solidFill>
                        <a:srgbClr val="D9D9E3"/>
                      </a:solidFill>
                      <a:prstDash val="solid"/>
                      <a:round/>
                      <a:headEnd len="sm" w="sm" type="none"/>
                      <a:tailEnd len="sm" w="sm" type="none"/>
                    </a:lnT>
                    <a:lnB cap="flat" cmpd="sng" w="6100">
                      <a:solidFill>
                        <a:srgbClr val="D9D9E3"/>
                      </a:solidFill>
                      <a:prstDash val="solid"/>
                      <a:round/>
                      <a:headEnd len="sm" w="sm" type="none"/>
                      <a:tailEnd len="sm" w="sm" type="none"/>
                    </a:lnB>
                    <a:solidFill>
                      <a:srgbClr val="FAFBFC"/>
                    </a:solidFill>
                  </a:tcPr>
                </a:tc>
              </a:tr>
              <a:tr h="4267200">
                <a:tc>
                  <a:txBody>
                    <a:bodyPr/>
                    <a:lstStyle/>
                    <a:p>
                      <a:pPr indent="0" lvl="0" marL="0" rtl="0" algn="l">
                        <a:lnSpc>
                          <a:spcPct val="171429"/>
                        </a:lnSpc>
                        <a:spcBef>
                          <a:spcPts val="1900"/>
                        </a:spcBef>
                        <a:spcAft>
                          <a:spcPts val="1900"/>
                        </a:spcAft>
                        <a:buNone/>
                      </a:pPr>
                      <a:r>
                        <a:rPr b="1" lang="en-GB" sz="1550">
                          <a:solidFill>
                            <a:srgbClr val="1C4587"/>
                          </a:solidFill>
                          <a:highlight>
                            <a:srgbClr val="F7F7F8"/>
                          </a:highlight>
                          <a:latin typeface="Roboto"/>
                          <a:ea typeface="Roboto"/>
                          <a:cs typeface="Roboto"/>
                          <a:sym typeface="Roboto"/>
                        </a:rPr>
                        <a:t>URL Input (</a:t>
                      </a:r>
                      <a:r>
                        <a:rPr b="1" lang="en-GB" sz="1450">
                          <a:solidFill>
                            <a:srgbClr val="1C4587"/>
                          </a:solidFill>
                          <a:highlight>
                            <a:srgbClr val="F7F7F8"/>
                          </a:highlight>
                          <a:latin typeface="Courier New"/>
                          <a:ea typeface="Courier New"/>
                          <a:cs typeface="Courier New"/>
                          <a:sym typeface="Courier New"/>
                        </a:rPr>
                        <a:t>type="url"</a:t>
                      </a:r>
                      <a:r>
                        <a:rPr b="1" lang="en-GB" sz="1550">
                          <a:solidFill>
                            <a:srgbClr val="1C4587"/>
                          </a:solidFill>
                          <a:highlight>
                            <a:srgbClr val="F7F7F8"/>
                          </a:highlight>
                          <a:latin typeface="Roboto"/>
                          <a:ea typeface="Roboto"/>
                          <a:cs typeface="Roboto"/>
                          <a:sym typeface="Roboto"/>
                        </a:rPr>
                        <a:t>)</a:t>
                      </a:r>
                      <a:endParaRPr b="1" sz="1550">
                        <a:solidFill>
                          <a:srgbClr val="1C4587"/>
                        </a:solidFill>
                        <a:highlight>
                          <a:srgbClr val="F7F7F8"/>
                        </a:highlight>
                        <a:latin typeface="Roboto"/>
                        <a:ea typeface="Roboto"/>
                        <a:cs typeface="Roboto"/>
                        <a:sym typeface="Roboto"/>
                      </a:endParaRPr>
                    </a:p>
                  </a:txBody>
                  <a:tcPr marT="91425" marB="91425" marR="91425" marL="91425" anchor="ctr">
                    <a:lnL cap="flat" cmpd="sng" w="6100">
                      <a:solidFill>
                        <a:srgbClr val="D9D9E3"/>
                      </a:solidFill>
                      <a:prstDash val="solid"/>
                      <a:round/>
                      <a:headEnd len="sm" w="sm" type="none"/>
                      <a:tailEnd len="sm" w="sm" type="none"/>
                    </a:lnL>
                    <a:lnR cap="flat" cmpd="sng" w="6100">
                      <a:solidFill>
                        <a:srgbClr val="D9D9E3"/>
                      </a:solidFill>
                      <a:prstDash val="solid"/>
                      <a:round/>
                      <a:headEnd len="sm" w="sm" type="none"/>
                      <a:tailEnd len="sm" w="sm" type="none"/>
                    </a:lnR>
                    <a:lnT cap="flat" cmpd="sng" w="6100">
                      <a:solidFill>
                        <a:srgbClr val="D9D9E3"/>
                      </a:solidFill>
                      <a:prstDash val="solid"/>
                      <a:round/>
                      <a:headEnd len="sm" w="sm" type="none"/>
                      <a:tailEnd len="sm" w="sm" type="none"/>
                    </a:lnT>
                    <a:lnB cap="flat" cmpd="sng" w="6100">
                      <a:solidFill>
                        <a:srgbClr val="D9D9E3"/>
                      </a:solidFill>
                      <a:prstDash val="solid"/>
                      <a:round/>
                      <a:headEnd len="sm" w="sm" type="none"/>
                      <a:tailEnd len="sm" w="sm" type="none"/>
                    </a:lnB>
                    <a:solidFill>
                      <a:srgbClr val="FAFBFC"/>
                    </a:solidFill>
                  </a:tcPr>
                </a:tc>
                <a:tc>
                  <a:txBody>
                    <a:bodyPr/>
                    <a:lstStyle/>
                    <a:p>
                      <a:pPr indent="0" lvl="0" marL="0" rtl="0" algn="l">
                        <a:lnSpc>
                          <a:spcPct val="171429"/>
                        </a:lnSpc>
                        <a:spcBef>
                          <a:spcPts val="1900"/>
                        </a:spcBef>
                        <a:spcAft>
                          <a:spcPts val="1900"/>
                        </a:spcAft>
                        <a:buNone/>
                      </a:pPr>
                      <a:r>
                        <a:rPr b="1" lang="en-GB" sz="1550">
                          <a:solidFill>
                            <a:srgbClr val="1C4587"/>
                          </a:solidFill>
                          <a:highlight>
                            <a:srgbClr val="F7F7F8"/>
                          </a:highlight>
                          <a:latin typeface="Roboto"/>
                          <a:ea typeface="Roboto"/>
                          <a:cs typeface="Roboto"/>
                          <a:sym typeface="Roboto"/>
                        </a:rPr>
                        <a:t>Designed for URLs (web addresses).</a:t>
                      </a:r>
                      <a:endParaRPr b="1" sz="1550">
                        <a:solidFill>
                          <a:srgbClr val="1C4587"/>
                        </a:solidFill>
                        <a:highlight>
                          <a:srgbClr val="F7F7F8"/>
                        </a:highlight>
                        <a:latin typeface="Roboto"/>
                        <a:ea typeface="Roboto"/>
                        <a:cs typeface="Roboto"/>
                        <a:sym typeface="Roboto"/>
                      </a:endParaRPr>
                    </a:p>
                  </a:txBody>
                  <a:tcPr marT="91425" marB="91425" marR="91425" marL="91425" anchor="ctr">
                    <a:lnL cap="flat" cmpd="sng" w="6100">
                      <a:solidFill>
                        <a:srgbClr val="D9D9E3"/>
                      </a:solidFill>
                      <a:prstDash val="solid"/>
                      <a:round/>
                      <a:headEnd len="sm" w="sm" type="none"/>
                      <a:tailEnd len="sm" w="sm" type="none"/>
                    </a:lnL>
                    <a:lnR cap="flat" cmpd="sng" w="6100">
                      <a:solidFill>
                        <a:srgbClr val="D9D9E3"/>
                      </a:solidFill>
                      <a:prstDash val="solid"/>
                      <a:round/>
                      <a:headEnd len="sm" w="sm" type="none"/>
                      <a:tailEnd len="sm" w="sm" type="none"/>
                    </a:lnR>
                    <a:lnT cap="flat" cmpd="sng" w="6100">
                      <a:solidFill>
                        <a:srgbClr val="D9D9E3"/>
                      </a:solidFill>
                      <a:prstDash val="solid"/>
                      <a:round/>
                      <a:headEnd len="sm" w="sm" type="none"/>
                      <a:tailEnd len="sm" w="sm" type="none"/>
                    </a:lnT>
                    <a:lnB cap="flat" cmpd="sng" w="6100">
                      <a:solidFill>
                        <a:srgbClr val="D9D9E3"/>
                      </a:solidFill>
                      <a:prstDash val="solid"/>
                      <a:round/>
                      <a:headEnd len="sm" w="sm" type="none"/>
                      <a:tailEnd len="sm" w="sm" type="none"/>
                    </a:lnB>
                    <a:solidFill>
                      <a:srgbClr val="FAFBFC"/>
                    </a:solidFill>
                  </a:tcPr>
                </a:tc>
                <a:tc>
                  <a:txBody>
                    <a:bodyPr/>
                    <a:lstStyle/>
                    <a:p>
                      <a:pPr indent="0" lvl="0" marL="0" rtl="0" algn="l">
                        <a:lnSpc>
                          <a:spcPct val="171429"/>
                        </a:lnSpc>
                        <a:spcBef>
                          <a:spcPts val="1900"/>
                        </a:spcBef>
                        <a:spcAft>
                          <a:spcPts val="1900"/>
                        </a:spcAft>
                        <a:buNone/>
                      </a:pPr>
                      <a:r>
                        <a:rPr b="1" lang="en-GB" sz="1450">
                          <a:solidFill>
                            <a:srgbClr val="1C4587"/>
                          </a:solidFill>
                          <a:highlight>
                            <a:srgbClr val="F7F7F8"/>
                          </a:highlight>
                          <a:latin typeface="Courier New"/>
                          <a:ea typeface="Courier New"/>
                          <a:cs typeface="Courier New"/>
                          <a:sym typeface="Courier New"/>
                        </a:rPr>
                        <a:t>&lt;input type="url" name="website" required&gt;</a:t>
                      </a:r>
                      <a:endParaRPr b="1" sz="1450">
                        <a:solidFill>
                          <a:srgbClr val="1C4587"/>
                        </a:solidFill>
                        <a:highlight>
                          <a:srgbClr val="F7F7F8"/>
                        </a:highlight>
                        <a:latin typeface="Courier New"/>
                        <a:ea typeface="Courier New"/>
                        <a:cs typeface="Courier New"/>
                        <a:sym typeface="Courier New"/>
                      </a:endParaRPr>
                    </a:p>
                  </a:txBody>
                  <a:tcPr marT="91425" marB="91425" marR="91425" marL="91425" anchor="ctr">
                    <a:lnL cap="flat" cmpd="sng" w="6100">
                      <a:solidFill>
                        <a:srgbClr val="D9D9E3"/>
                      </a:solidFill>
                      <a:prstDash val="solid"/>
                      <a:round/>
                      <a:headEnd len="sm" w="sm" type="none"/>
                      <a:tailEnd len="sm" w="sm" type="none"/>
                    </a:lnL>
                    <a:lnR cap="flat" cmpd="sng" w="6100">
                      <a:solidFill>
                        <a:srgbClr val="D9D9E3"/>
                      </a:solidFill>
                      <a:prstDash val="solid"/>
                      <a:round/>
                      <a:headEnd len="sm" w="sm" type="none"/>
                      <a:tailEnd len="sm" w="sm" type="none"/>
                    </a:lnR>
                    <a:lnT cap="flat" cmpd="sng" w="6100">
                      <a:solidFill>
                        <a:srgbClr val="D9D9E3"/>
                      </a:solidFill>
                      <a:prstDash val="solid"/>
                      <a:round/>
                      <a:headEnd len="sm" w="sm" type="none"/>
                      <a:tailEnd len="sm" w="sm" type="none"/>
                    </a:lnT>
                    <a:lnB cap="flat" cmpd="sng" w="6100">
                      <a:solidFill>
                        <a:srgbClr val="D9D9E3"/>
                      </a:solidFill>
                      <a:prstDash val="solid"/>
                      <a:round/>
                      <a:headEnd len="sm" w="sm" type="none"/>
                      <a:tailEnd len="sm" w="sm" type="none"/>
                    </a:lnB>
                    <a:solidFill>
                      <a:srgbClr val="FAFBFC"/>
                    </a:solidFill>
                  </a:tcPr>
                </a:tc>
                <a:tc>
                  <a:txBody>
                    <a:bodyPr/>
                    <a:lstStyle/>
                    <a:p>
                      <a:pPr indent="0" lvl="0" marL="0" rtl="0" algn="l">
                        <a:lnSpc>
                          <a:spcPct val="171429"/>
                        </a:lnSpc>
                        <a:spcBef>
                          <a:spcPts val="1900"/>
                        </a:spcBef>
                        <a:spcAft>
                          <a:spcPts val="1900"/>
                        </a:spcAft>
                        <a:buNone/>
                      </a:pPr>
                      <a:r>
                        <a:rPr b="1" lang="en-GB" sz="1450">
                          <a:solidFill>
                            <a:srgbClr val="1C4587"/>
                          </a:solidFill>
                          <a:highlight>
                            <a:srgbClr val="F7F7F8"/>
                          </a:highlight>
                          <a:latin typeface="Courier New"/>
                          <a:ea typeface="Courier New"/>
                          <a:cs typeface="Courier New"/>
                          <a:sym typeface="Courier New"/>
                        </a:rPr>
                        <a:t>&lt;input type="url" name="website" required&gt;</a:t>
                      </a:r>
                      <a:endParaRPr b="1" sz="1450">
                        <a:solidFill>
                          <a:srgbClr val="1C4587"/>
                        </a:solidFill>
                        <a:highlight>
                          <a:srgbClr val="F7F7F8"/>
                        </a:highlight>
                        <a:latin typeface="Courier New"/>
                        <a:ea typeface="Courier New"/>
                        <a:cs typeface="Courier New"/>
                        <a:sym typeface="Courier New"/>
                      </a:endParaRPr>
                    </a:p>
                  </a:txBody>
                  <a:tcPr marT="91425" marB="91425" marR="91425" marL="91425" anchor="ctr">
                    <a:lnL cap="flat" cmpd="sng" w="6100">
                      <a:solidFill>
                        <a:srgbClr val="D9D9E3"/>
                      </a:solidFill>
                      <a:prstDash val="solid"/>
                      <a:round/>
                      <a:headEnd len="sm" w="sm" type="none"/>
                      <a:tailEnd len="sm" w="sm" type="none"/>
                    </a:lnL>
                    <a:lnR cap="flat" cmpd="sng" w="6100">
                      <a:solidFill>
                        <a:srgbClr val="D9D9E3"/>
                      </a:solidFill>
                      <a:prstDash val="solid"/>
                      <a:round/>
                      <a:headEnd len="sm" w="sm" type="none"/>
                      <a:tailEnd len="sm" w="sm" type="none"/>
                    </a:lnR>
                    <a:lnT cap="flat" cmpd="sng" w="6100">
                      <a:solidFill>
                        <a:srgbClr val="D9D9E3"/>
                      </a:solidFill>
                      <a:prstDash val="solid"/>
                      <a:round/>
                      <a:headEnd len="sm" w="sm" type="none"/>
                      <a:tailEnd len="sm" w="sm" type="none"/>
                    </a:lnT>
                    <a:lnB cap="flat" cmpd="sng" w="6100">
                      <a:solidFill>
                        <a:srgbClr val="D9D9E3"/>
                      </a:solidFill>
                      <a:prstDash val="solid"/>
                      <a:round/>
                      <a:headEnd len="sm" w="sm" type="none"/>
                      <a:tailEnd len="sm" w="sm" type="none"/>
                    </a:lnB>
                    <a:solidFill>
                      <a:srgbClr val="FAFBFC"/>
                    </a:solidFill>
                  </a:tcPr>
                </a:tc>
                <a:tc>
                  <a:txBody>
                    <a:bodyPr/>
                    <a:lstStyle/>
                    <a:p>
                      <a:pPr indent="0" lvl="0" marL="0" rtl="0" algn="l">
                        <a:lnSpc>
                          <a:spcPct val="171429"/>
                        </a:lnSpc>
                        <a:spcBef>
                          <a:spcPts val="1900"/>
                        </a:spcBef>
                        <a:spcAft>
                          <a:spcPts val="1900"/>
                        </a:spcAft>
                        <a:buNone/>
                      </a:pPr>
                      <a:r>
                        <a:rPr b="1" lang="en-GB" sz="1450">
                          <a:solidFill>
                            <a:srgbClr val="1C4587"/>
                          </a:solidFill>
                          <a:highlight>
                            <a:srgbClr val="F7F7F8"/>
                          </a:highlight>
                          <a:latin typeface="Courier New"/>
                          <a:ea typeface="Courier New"/>
                          <a:cs typeface="Courier New"/>
                          <a:sym typeface="Courier New"/>
                        </a:rPr>
                        <a:t>type</a:t>
                      </a:r>
                      <a:r>
                        <a:rPr b="1" lang="en-GB" sz="1550">
                          <a:solidFill>
                            <a:srgbClr val="1C4587"/>
                          </a:solidFill>
                          <a:highlight>
                            <a:srgbClr val="F7F7F8"/>
                          </a:highlight>
                          <a:latin typeface="Roboto"/>
                          <a:ea typeface="Roboto"/>
                          <a:cs typeface="Roboto"/>
                          <a:sym typeface="Roboto"/>
                        </a:rPr>
                        <a:t>, </a:t>
                      </a:r>
                      <a:r>
                        <a:rPr b="1" lang="en-GB" sz="1450">
                          <a:solidFill>
                            <a:srgbClr val="1C4587"/>
                          </a:solidFill>
                          <a:highlight>
                            <a:srgbClr val="F7F7F8"/>
                          </a:highlight>
                          <a:latin typeface="Courier New"/>
                          <a:ea typeface="Courier New"/>
                          <a:cs typeface="Courier New"/>
                          <a:sym typeface="Courier New"/>
                        </a:rPr>
                        <a:t>name</a:t>
                      </a:r>
                      <a:r>
                        <a:rPr b="1" lang="en-GB" sz="1550">
                          <a:solidFill>
                            <a:srgbClr val="1C4587"/>
                          </a:solidFill>
                          <a:highlight>
                            <a:srgbClr val="F7F7F8"/>
                          </a:highlight>
                          <a:latin typeface="Roboto"/>
                          <a:ea typeface="Roboto"/>
                          <a:cs typeface="Roboto"/>
                          <a:sym typeface="Roboto"/>
                        </a:rPr>
                        <a:t>, </a:t>
                      </a:r>
                      <a:r>
                        <a:rPr b="1" lang="en-GB" sz="1450">
                          <a:solidFill>
                            <a:srgbClr val="1C4587"/>
                          </a:solidFill>
                          <a:highlight>
                            <a:srgbClr val="F7F7F8"/>
                          </a:highlight>
                          <a:latin typeface="Courier New"/>
                          <a:ea typeface="Courier New"/>
                          <a:cs typeface="Courier New"/>
                          <a:sym typeface="Courier New"/>
                        </a:rPr>
                        <a:t>value</a:t>
                      </a:r>
                      <a:r>
                        <a:rPr b="1" lang="en-GB" sz="1550">
                          <a:solidFill>
                            <a:srgbClr val="1C4587"/>
                          </a:solidFill>
                          <a:highlight>
                            <a:srgbClr val="F7F7F8"/>
                          </a:highlight>
                          <a:latin typeface="Roboto"/>
                          <a:ea typeface="Roboto"/>
                          <a:cs typeface="Roboto"/>
                          <a:sym typeface="Roboto"/>
                        </a:rPr>
                        <a:t>, </a:t>
                      </a:r>
                      <a:r>
                        <a:rPr b="1" lang="en-GB" sz="1450">
                          <a:solidFill>
                            <a:srgbClr val="1C4587"/>
                          </a:solidFill>
                          <a:highlight>
                            <a:srgbClr val="F7F7F8"/>
                          </a:highlight>
                          <a:latin typeface="Courier New"/>
                          <a:ea typeface="Courier New"/>
                          <a:cs typeface="Courier New"/>
                          <a:sym typeface="Courier New"/>
                        </a:rPr>
                        <a:t>maxlength</a:t>
                      </a:r>
                      <a:r>
                        <a:rPr b="1" lang="en-GB" sz="1550">
                          <a:solidFill>
                            <a:srgbClr val="1C4587"/>
                          </a:solidFill>
                          <a:highlight>
                            <a:srgbClr val="F7F7F8"/>
                          </a:highlight>
                          <a:latin typeface="Roboto"/>
                          <a:ea typeface="Roboto"/>
                          <a:cs typeface="Roboto"/>
                          <a:sym typeface="Roboto"/>
                        </a:rPr>
                        <a:t>, </a:t>
                      </a:r>
                      <a:r>
                        <a:rPr b="1" lang="en-GB" sz="1450">
                          <a:solidFill>
                            <a:srgbClr val="1C4587"/>
                          </a:solidFill>
                          <a:highlight>
                            <a:srgbClr val="F7F7F8"/>
                          </a:highlight>
                          <a:latin typeface="Courier New"/>
                          <a:ea typeface="Courier New"/>
                          <a:cs typeface="Courier New"/>
                          <a:sym typeface="Courier New"/>
                        </a:rPr>
                        <a:t>required</a:t>
                      </a:r>
                      <a:r>
                        <a:rPr b="1" lang="en-GB" sz="1550">
                          <a:solidFill>
                            <a:srgbClr val="1C4587"/>
                          </a:solidFill>
                          <a:highlight>
                            <a:srgbClr val="F7F7F8"/>
                          </a:highlight>
                          <a:latin typeface="Roboto"/>
                          <a:ea typeface="Roboto"/>
                          <a:cs typeface="Roboto"/>
                          <a:sym typeface="Roboto"/>
                        </a:rPr>
                        <a:t>, </a:t>
                      </a:r>
                      <a:r>
                        <a:rPr b="1" lang="en-GB" sz="1450">
                          <a:solidFill>
                            <a:srgbClr val="1C4587"/>
                          </a:solidFill>
                          <a:highlight>
                            <a:srgbClr val="F7F7F8"/>
                          </a:highlight>
                          <a:latin typeface="Courier New"/>
                          <a:ea typeface="Courier New"/>
                          <a:cs typeface="Courier New"/>
                          <a:sym typeface="Courier New"/>
                        </a:rPr>
                        <a:t>placeholder</a:t>
                      </a:r>
                      <a:r>
                        <a:rPr b="1" lang="en-GB" sz="1550">
                          <a:solidFill>
                            <a:srgbClr val="1C4587"/>
                          </a:solidFill>
                          <a:highlight>
                            <a:srgbClr val="F7F7F8"/>
                          </a:highlight>
                          <a:latin typeface="Roboto"/>
                          <a:ea typeface="Roboto"/>
                          <a:cs typeface="Roboto"/>
                          <a:sym typeface="Roboto"/>
                        </a:rPr>
                        <a:t>, </a:t>
                      </a:r>
                      <a:r>
                        <a:rPr b="1" lang="en-GB" sz="1450">
                          <a:solidFill>
                            <a:srgbClr val="1C4587"/>
                          </a:solidFill>
                          <a:highlight>
                            <a:srgbClr val="F7F7F8"/>
                          </a:highlight>
                          <a:latin typeface="Courier New"/>
                          <a:ea typeface="Courier New"/>
                          <a:cs typeface="Courier New"/>
                          <a:sym typeface="Courier New"/>
                        </a:rPr>
                        <a:t>disabled</a:t>
                      </a:r>
                      <a:r>
                        <a:rPr b="1" lang="en-GB" sz="1550">
                          <a:solidFill>
                            <a:srgbClr val="1C4587"/>
                          </a:solidFill>
                          <a:highlight>
                            <a:srgbClr val="F7F7F8"/>
                          </a:highlight>
                          <a:latin typeface="Roboto"/>
                          <a:ea typeface="Roboto"/>
                          <a:cs typeface="Roboto"/>
                          <a:sym typeface="Roboto"/>
                        </a:rPr>
                        <a:t>, </a:t>
                      </a:r>
                      <a:r>
                        <a:rPr b="1" lang="en-GB" sz="1450">
                          <a:solidFill>
                            <a:srgbClr val="1C4587"/>
                          </a:solidFill>
                          <a:highlight>
                            <a:srgbClr val="F7F7F8"/>
                          </a:highlight>
                          <a:latin typeface="Courier New"/>
                          <a:ea typeface="Courier New"/>
                          <a:cs typeface="Courier New"/>
                          <a:sym typeface="Courier New"/>
                        </a:rPr>
                        <a:t>readonly</a:t>
                      </a:r>
                      <a:r>
                        <a:rPr b="1" lang="en-GB" sz="1550">
                          <a:solidFill>
                            <a:srgbClr val="1C4587"/>
                          </a:solidFill>
                          <a:highlight>
                            <a:srgbClr val="F7F7F8"/>
                          </a:highlight>
                          <a:latin typeface="Roboto"/>
                          <a:ea typeface="Roboto"/>
                          <a:cs typeface="Roboto"/>
                          <a:sym typeface="Roboto"/>
                        </a:rPr>
                        <a:t>, </a:t>
                      </a:r>
                      <a:r>
                        <a:rPr b="1" lang="en-GB" sz="1450">
                          <a:solidFill>
                            <a:srgbClr val="1C4587"/>
                          </a:solidFill>
                          <a:highlight>
                            <a:srgbClr val="F7F7F8"/>
                          </a:highlight>
                          <a:latin typeface="Courier New"/>
                          <a:ea typeface="Courier New"/>
                          <a:cs typeface="Courier New"/>
                          <a:sym typeface="Courier New"/>
                        </a:rPr>
                        <a:t>autocomplete</a:t>
                      </a:r>
                      <a:endParaRPr b="1" sz="1450">
                        <a:solidFill>
                          <a:srgbClr val="1C4587"/>
                        </a:solidFill>
                        <a:highlight>
                          <a:srgbClr val="F7F7F8"/>
                        </a:highlight>
                        <a:latin typeface="Courier New"/>
                        <a:ea typeface="Courier New"/>
                        <a:cs typeface="Courier New"/>
                        <a:sym typeface="Courier New"/>
                      </a:endParaRPr>
                    </a:p>
                  </a:txBody>
                  <a:tcPr marT="91425" marB="91425" marR="91425" marL="91425" anchor="ctr">
                    <a:lnL cap="flat" cmpd="sng" w="6100">
                      <a:solidFill>
                        <a:srgbClr val="D9D9E3"/>
                      </a:solidFill>
                      <a:prstDash val="solid"/>
                      <a:round/>
                      <a:headEnd len="sm" w="sm" type="none"/>
                      <a:tailEnd len="sm" w="sm" type="none"/>
                    </a:lnL>
                    <a:lnR cap="flat" cmpd="sng" w="6100">
                      <a:solidFill>
                        <a:srgbClr val="D9D9E3"/>
                      </a:solidFill>
                      <a:prstDash val="solid"/>
                      <a:round/>
                      <a:headEnd len="sm" w="sm" type="none"/>
                      <a:tailEnd len="sm" w="sm" type="none"/>
                    </a:lnR>
                    <a:lnT cap="flat" cmpd="sng" w="6100">
                      <a:solidFill>
                        <a:srgbClr val="D9D9E3"/>
                      </a:solidFill>
                      <a:prstDash val="solid"/>
                      <a:round/>
                      <a:headEnd len="sm" w="sm" type="none"/>
                      <a:tailEnd len="sm" w="sm" type="none"/>
                    </a:lnT>
                    <a:lnB cap="flat" cmpd="sng" w="6100">
                      <a:solidFill>
                        <a:srgbClr val="D9D9E3"/>
                      </a:solidFill>
                      <a:prstDash val="solid"/>
                      <a:round/>
                      <a:headEnd len="sm" w="sm" type="none"/>
                      <a:tailEnd len="sm" w="sm" type="none"/>
                    </a:lnB>
                    <a:solidFill>
                      <a:srgbClr val="FAFBFC"/>
                    </a:solidFill>
                  </a:tcPr>
                </a:tc>
              </a:tr>
              <a:tr h="4267200">
                <a:tc>
                  <a:txBody>
                    <a:bodyPr/>
                    <a:lstStyle/>
                    <a:p>
                      <a:pPr indent="0" lvl="0" marL="0" rtl="0" algn="l">
                        <a:lnSpc>
                          <a:spcPct val="171429"/>
                        </a:lnSpc>
                        <a:spcBef>
                          <a:spcPts val="1900"/>
                        </a:spcBef>
                        <a:spcAft>
                          <a:spcPts val="1900"/>
                        </a:spcAft>
                        <a:buNone/>
                      </a:pPr>
                      <a:r>
                        <a:rPr b="1" lang="en-GB" sz="1550">
                          <a:solidFill>
                            <a:srgbClr val="1C4587"/>
                          </a:solidFill>
                          <a:highlight>
                            <a:srgbClr val="F7F7F8"/>
                          </a:highlight>
                          <a:latin typeface="Roboto"/>
                          <a:ea typeface="Roboto"/>
                          <a:cs typeface="Roboto"/>
                          <a:sym typeface="Roboto"/>
                        </a:rPr>
                        <a:t>Tel Input (</a:t>
                      </a:r>
                      <a:r>
                        <a:rPr b="1" lang="en-GB" sz="1450">
                          <a:solidFill>
                            <a:srgbClr val="1C4587"/>
                          </a:solidFill>
                          <a:highlight>
                            <a:srgbClr val="F7F7F8"/>
                          </a:highlight>
                          <a:latin typeface="Courier New"/>
                          <a:ea typeface="Courier New"/>
                          <a:cs typeface="Courier New"/>
                          <a:sym typeface="Courier New"/>
                        </a:rPr>
                        <a:t>type="tel"</a:t>
                      </a:r>
                      <a:r>
                        <a:rPr b="1" lang="en-GB" sz="1550">
                          <a:solidFill>
                            <a:srgbClr val="1C4587"/>
                          </a:solidFill>
                          <a:highlight>
                            <a:srgbClr val="F7F7F8"/>
                          </a:highlight>
                          <a:latin typeface="Roboto"/>
                          <a:ea typeface="Roboto"/>
                          <a:cs typeface="Roboto"/>
                          <a:sym typeface="Roboto"/>
                        </a:rPr>
                        <a:t>)</a:t>
                      </a:r>
                      <a:endParaRPr b="1" sz="1550">
                        <a:solidFill>
                          <a:srgbClr val="1C4587"/>
                        </a:solidFill>
                        <a:highlight>
                          <a:srgbClr val="F7F7F8"/>
                        </a:highlight>
                        <a:latin typeface="Roboto"/>
                        <a:ea typeface="Roboto"/>
                        <a:cs typeface="Roboto"/>
                        <a:sym typeface="Roboto"/>
                      </a:endParaRPr>
                    </a:p>
                  </a:txBody>
                  <a:tcPr marT="91425" marB="91425" marR="91425" marL="91425" anchor="ctr">
                    <a:lnL cap="flat" cmpd="sng" w="6100">
                      <a:solidFill>
                        <a:srgbClr val="D9D9E3"/>
                      </a:solidFill>
                      <a:prstDash val="solid"/>
                      <a:round/>
                      <a:headEnd len="sm" w="sm" type="none"/>
                      <a:tailEnd len="sm" w="sm" type="none"/>
                    </a:lnL>
                    <a:lnR cap="flat" cmpd="sng" w="6100">
                      <a:solidFill>
                        <a:srgbClr val="D9D9E3"/>
                      </a:solidFill>
                      <a:prstDash val="solid"/>
                      <a:round/>
                      <a:headEnd len="sm" w="sm" type="none"/>
                      <a:tailEnd len="sm" w="sm" type="none"/>
                    </a:lnR>
                    <a:lnT cap="flat" cmpd="sng" w="6100">
                      <a:solidFill>
                        <a:srgbClr val="D9D9E3"/>
                      </a:solidFill>
                      <a:prstDash val="solid"/>
                      <a:round/>
                      <a:headEnd len="sm" w="sm" type="none"/>
                      <a:tailEnd len="sm" w="sm" type="none"/>
                    </a:lnT>
                    <a:lnB cap="flat" cmpd="sng" w="6100">
                      <a:solidFill>
                        <a:srgbClr val="D9D9E3"/>
                      </a:solidFill>
                      <a:prstDash val="solid"/>
                      <a:round/>
                      <a:headEnd len="sm" w="sm" type="none"/>
                      <a:tailEnd len="sm" w="sm" type="none"/>
                    </a:lnB>
                    <a:solidFill>
                      <a:srgbClr val="FAFBFC"/>
                    </a:solidFill>
                  </a:tcPr>
                </a:tc>
                <a:tc>
                  <a:txBody>
                    <a:bodyPr/>
                    <a:lstStyle/>
                    <a:p>
                      <a:pPr indent="0" lvl="0" marL="0" rtl="0" algn="l">
                        <a:lnSpc>
                          <a:spcPct val="171429"/>
                        </a:lnSpc>
                        <a:spcBef>
                          <a:spcPts val="1900"/>
                        </a:spcBef>
                        <a:spcAft>
                          <a:spcPts val="1900"/>
                        </a:spcAft>
                        <a:buNone/>
                      </a:pPr>
                      <a:r>
                        <a:rPr b="1" lang="en-GB" sz="1550">
                          <a:solidFill>
                            <a:srgbClr val="1C4587"/>
                          </a:solidFill>
                          <a:highlight>
                            <a:srgbClr val="F7F7F8"/>
                          </a:highlight>
                          <a:latin typeface="Roboto"/>
                          <a:ea typeface="Roboto"/>
                          <a:cs typeface="Roboto"/>
                          <a:sym typeface="Roboto"/>
                        </a:rPr>
                        <a:t>Designed for telephone numbers.</a:t>
                      </a:r>
                      <a:endParaRPr b="1" sz="1550">
                        <a:solidFill>
                          <a:srgbClr val="1C4587"/>
                        </a:solidFill>
                        <a:highlight>
                          <a:srgbClr val="F7F7F8"/>
                        </a:highlight>
                        <a:latin typeface="Roboto"/>
                        <a:ea typeface="Roboto"/>
                        <a:cs typeface="Roboto"/>
                        <a:sym typeface="Roboto"/>
                      </a:endParaRPr>
                    </a:p>
                  </a:txBody>
                  <a:tcPr marT="91425" marB="91425" marR="91425" marL="91425" anchor="ctr">
                    <a:lnL cap="flat" cmpd="sng" w="6100">
                      <a:solidFill>
                        <a:srgbClr val="D9D9E3"/>
                      </a:solidFill>
                      <a:prstDash val="solid"/>
                      <a:round/>
                      <a:headEnd len="sm" w="sm" type="none"/>
                      <a:tailEnd len="sm" w="sm" type="none"/>
                    </a:lnL>
                    <a:lnR cap="flat" cmpd="sng" w="6100">
                      <a:solidFill>
                        <a:srgbClr val="D9D9E3"/>
                      </a:solidFill>
                      <a:prstDash val="solid"/>
                      <a:round/>
                      <a:headEnd len="sm" w="sm" type="none"/>
                      <a:tailEnd len="sm" w="sm" type="none"/>
                    </a:lnR>
                    <a:lnT cap="flat" cmpd="sng" w="6100">
                      <a:solidFill>
                        <a:srgbClr val="D9D9E3"/>
                      </a:solidFill>
                      <a:prstDash val="solid"/>
                      <a:round/>
                      <a:headEnd len="sm" w="sm" type="none"/>
                      <a:tailEnd len="sm" w="sm" type="none"/>
                    </a:lnT>
                    <a:lnB cap="flat" cmpd="sng" w="6100">
                      <a:solidFill>
                        <a:srgbClr val="D9D9E3"/>
                      </a:solidFill>
                      <a:prstDash val="solid"/>
                      <a:round/>
                      <a:headEnd len="sm" w="sm" type="none"/>
                      <a:tailEnd len="sm" w="sm" type="none"/>
                    </a:lnB>
                    <a:solidFill>
                      <a:srgbClr val="FAFBFC"/>
                    </a:solidFill>
                  </a:tcPr>
                </a:tc>
                <a:tc>
                  <a:txBody>
                    <a:bodyPr/>
                    <a:lstStyle/>
                    <a:p>
                      <a:pPr indent="0" lvl="0" marL="0" rtl="0" algn="l">
                        <a:lnSpc>
                          <a:spcPct val="171429"/>
                        </a:lnSpc>
                        <a:spcBef>
                          <a:spcPts val="1900"/>
                        </a:spcBef>
                        <a:spcAft>
                          <a:spcPts val="1900"/>
                        </a:spcAft>
                        <a:buNone/>
                      </a:pPr>
                      <a:r>
                        <a:rPr b="1" lang="en-GB" sz="1450">
                          <a:solidFill>
                            <a:srgbClr val="1C4587"/>
                          </a:solidFill>
                          <a:highlight>
                            <a:srgbClr val="F7F7F8"/>
                          </a:highlight>
                          <a:latin typeface="Courier New"/>
                          <a:ea typeface="Courier New"/>
                          <a:cs typeface="Courier New"/>
                          <a:sym typeface="Courier New"/>
                        </a:rPr>
                        <a:t>&lt;input type="tel" name="phone" required&gt;</a:t>
                      </a:r>
                      <a:endParaRPr b="1" sz="1450">
                        <a:solidFill>
                          <a:srgbClr val="1C4587"/>
                        </a:solidFill>
                        <a:highlight>
                          <a:srgbClr val="F7F7F8"/>
                        </a:highlight>
                        <a:latin typeface="Courier New"/>
                        <a:ea typeface="Courier New"/>
                        <a:cs typeface="Courier New"/>
                        <a:sym typeface="Courier New"/>
                      </a:endParaRPr>
                    </a:p>
                  </a:txBody>
                  <a:tcPr marT="91425" marB="91425" marR="91425" marL="91425" anchor="ctr">
                    <a:lnL cap="flat" cmpd="sng" w="6100">
                      <a:solidFill>
                        <a:srgbClr val="D9D9E3"/>
                      </a:solidFill>
                      <a:prstDash val="solid"/>
                      <a:round/>
                      <a:headEnd len="sm" w="sm" type="none"/>
                      <a:tailEnd len="sm" w="sm" type="none"/>
                    </a:lnL>
                    <a:lnR cap="flat" cmpd="sng" w="6100">
                      <a:solidFill>
                        <a:srgbClr val="D9D9E3"/>
                      </a:solidFill>
                      <a:prstDash val="solid"/>
                      <a:round/>
                      <a:headEnd len="sm" w="sm" type="none"/>
                      <a:tailEnd len="sm" w="sm" type="none"/>
                    </a:lnR>
                    <a:lnT cap="flat" cmpd="sng" w="6100">
                      <a:solidFill>
                        <a:srgbClr val="D9D9E3"/>
                      </a:solidFill>
                      <a:prstDash val="solid"/>
                      <a:round/>
                      <a:headEnd len="sm" w="sm" type="none"/>
                      <a:tailEnd len="sm" w="sm" type="none"/>
                    </a:lnT>
                    <a:lnB cap="flat" cmpd="sng" w="6100">
                      <a:solidFill>
                        <a:srgbClr val="D9D9E3"/>
                      </a:solidFill>
                      <a:prstDash val="solid"/>
                      <a:round/>
                      <a:headEnd len="sm" w="sm" type="none"/>
                      <a:tailEnd len="sm" w="sm" type="none"/>
                    </a:lnB>
                    <a:solidFill>
                      <a:srgbClr val="FAFBFC"/>
                    </a:solidFill>
                  </a:tcPr>
                </a:tc>
                <a:tc>
                  <a:txBody>
                    <a:bodyPr/>
                    <a:lstStyle/>
                    <a:p>
                      <a:pPr indent="0" lvl="0" marL="0" rtl="0" algn="l">
                        <a:lnSpc>
                          <a:spcPct val="171429"/>
                        </a:lnSpc>
                        <a:spcBef>
                          <a:spcPts val="1900"/>
                        </a:spcBef>
                        <a:spcAft>
                          <a:spcPts val="1900"/>
                        </a:spcAft>
                        <a:buNone/>
                      </a:pPr>
                      <a:r>
                        <a:rPr b="1" lang="en-GB" sz="1450">
                          <a:solidFill>
                            <a:srgbClr val="1C4587"/>
                          </a:solidFill>
                          <a:highlight>
                            <a:srgbClr val="F7F7F8"/>
                          </a:highlight>
                          <a:latin typeface="Courier New"/>
                          <a:ea typeface="Courier New"/>
                          <a:cs typeface="Courier New"/>
                          <a:sym typeface="Courier New"/>
                        </a:rPr>
                        <a:t>&lt;input type="tel" name="phone" required&gt;</a:t>
                      </a:r>
                      <a:endParaRPr b="1" sz="1450">
                        <a:solidFill>
                          <a:srgbClr val="1C4587"/>
                        </a:solidFill>
                        <a:highlight>
                          <a:srgbClr val="F7F7F8"/>
                        </a:highlight>
                        <a:latin typeface="Courier New"/>
                        <a:ea typeface="Courier New"/>
                        <a:cs typeface="Courier New"/>
                        <a:sym typeface="Courier New"/>
                      </a:endParaRPr>
                    </a:p>
                  </a:txBody>
                  <a:tcPr marT="91425" marB="91425" marR="91425" marL="91425" anchor="ctr">
                    <a:lnL cap="flat" cmpd="sng" w="6100">
                      <a:solidFill>
                        <a:srgbClr val="D9D9E3"/>
                      </a:solidFill>
                      <a:prstDash val="solid"/>
                      <a:round/>
                      <a:headEnd len="sm" w="sm" type="none"/>
                      <a:tailEnd len="sm" w="sm" type="none"/>
                    </a:lnL>
                    <a:lnR cap="flat" cmpd="sng" w="6100">
                      <a:solidFill>
                        <a:srgbClr val="D9D9E3"/>
                      </a:solidFill>
                      <a:prstDash val="solid"/>
                      <a:round/>
                      <a:headEnd len="sm" w="sm" type="none"/>
                      <a:tailEnd len="sm" w="sm" type="none"/>
                    </a:lnR>
                    <a:lnT cap="flat" cmpd="sng" w="6100">
                      <a:solidFill>
                        <a:srgbClr val="D9D9E3"/>
                      </a:solidFill>
                      <a:prstDash val="solid"/>
                      <a:round/>
                      <a:headEnd len="sm" w="sm" type="none"/>
                      <a:tailEnd len="sm" w="sm" type="none"/>
                    </a:lnT>
                    <a:lnB cap="flat" cmpd="sng" w="6100">
                      <a:solidFill>
                        <a:srgbClr val="D9D9E3"/>
                      </a:solidFill>
                      <a:prstDash val="solid"/>
                      <a:round/>
                      <a:headEnd len="sm" w="sm" type="none"/>
                      <a:tailEnd len="sm" w="sm" type="none"/>
                    </a:lnB>
                    <a:solidFill>
                      <a:srgbClr val="FAFBFC"/>
                    </a:solidFill>
                  </a:tcPr>
                </a:tc>
                <a:tc>
                  <a:txBody>
                    <a:bodyPr/>
                    <a:lstStyle/>
                    <a:p>
                      <a:pPr indent="0" lvl="0" marL="0" rtl="0" algn="l">
                        <a:lnSpc>
                          <a:spcPct val="171429"/>
                        </a:lnSpc>
                        <a:spcBef>
                          <a:spcPts val="1900"/>
                        </a:spcBef>
                        <a:spcAft>
                          <a:spcPts val="1900"/>
                        </a:spcAft>
                        <a:buNone/>
                      </a:pPr>
                      <a:r>
                        <a:rPr b="1" lang="en-GB" sz="1450">
                          <a:solidFill>
                            <a:srgbClr val="1C4587"/>
                          </a:solidFill>
                          <a:highlight>
                            <a:srgbClr val="F7F7F8"/>
                          </a:highlight>
                          <a:latin typeface="Courier New"/>
                          <a:ea typeface="Courier New"/>
                          <a:cs typeface="Courier New"/>
                          <a:sym typeface="Courier New"/>
                        </a:rPr>
                        <a:t>type</a:t>
                      </a:r>
                      <a:r>
                        <a:rPr b="1" lang="en-GB" sz="1550">
                          <a:solidFill>
                            <a:srgbClr val="1C4587"/>
                          </a:solidFill>
                          <a:highlight>
                            <a:srgbClr val="F7F7F8"/>
                          </a:highlight>
                          <a:latin typeface="Roboto"/>
                          <a:ea typeface="Roboto"/>
                          <a:cs typeface="Roboto"/>
                          <a:sym typeface="Roboto"/>
                        </a:rPr>
                        <a:t>, </a:t>
                      </a:r>
                      <a:r>
                        <a:rPr b="1" lang="en-GB" sz="1450">
                          <a:solidFill>
                            <a:srgbClr val="1C4587"/>
                          </a:solidFill>
                          <a:highlight>
                            <a:srgbClr val="F7F7F8"/>
                          </a:highlight>
                          <a:latin typeface="Courier New"/>
                          <a:ea typeface="Courier New"/>
                          <a:cs typeface="Courier New"/>
                          <a:sym typeface="Courier New"/>
                        </a:rPr>
                        <a:t>name</a:t>
                      </a:r>
                      <a:r>
                        <a:rPr b="1" lang="en-GB" sz="1550">
                          <a:solidFill>
                            <a:srgbClr val="1C4587"/>
                          </a:solidFill>
                          <a:highlight>
                            <a:srgbClr val="F7F7F8"/>
                          </a:highlight>
                          <a:latin typeface="Roboto"/>
                          <a:ea typeface="Roboto"/>
                          <a:cs typeface="Roboto"/>
                          <a:sym typeface="Roboto"/>
                        </a:rPr>
                        <a:t>, </a:t>
                      </a:r>
                      <a:r>
                        <a:rPr b="1" lang="en-GB" sz="1450">
                          <a:solidFill>
                            <a:srgbClr val="1C4587"/>
                          </a:solidFill>
                          <a:highlight>
                            <a:srgbClr val="F7F7F8"/>
                          </a:highlight>
                          <a:latin typeface="Courier New"/>
                          <a:ea typeface="Courier New"/>
                          <a:cs typeface="Courier New"/>
                          <a:sym typeface="Courier New"/>
                        </a:rPr>
                        <a:t>value</a:t>
                      </a:r>
                      <a:r>
                        <a:rPr b="1" lang="en-GB" sz="1550">
                          <a:solidFill>
                            <a:srgbClr val="1C4587"/>
                          </a:solidFill>
                          <a:highlight>
                            <a:srgbClr val="F7F7F8"/>
                          </a:highlight>
                          <a:latin typeface="Roboto"/>
                          <a:ea typeface="Roboto"/>
                          <a:cs typeface="Roboto"/>
                          <a:sym typeface="Roboto"/>
                        </a:rPr>
                        <a:t>, </a:t>
                      </a:r>
                      <a:r>
                        <a:rPr b="1" lang="en-GB" sz="1450">
                          <a:solidFill>
                            <a:srgbClr val="1C4587"/>
                          </a:solidFill>
                          <a:highlight>
                            <a:srgbClr val="F7F7F8"/>
                          </a:highlight>
                          <a:latin typeface="Courier New"/>
                          <a:ea typeface="Courier New"/>
                          <a:cs typeface="Courier New"/>
                          <a:sym typeface="Courier New"/>
                        </a:rPr>
                        <a:t>maxlength</a:t>
                      </a:r>
                      <a:r>
                        <a:rPr b="1" lang="en-GB" sz="1550">
                          <a:solidFill>
                            <a:srgbClr val="1C4587"/>
                          </a:solidFill>
                          <a:highlight>
                            <a:srgbClr val="F7F7F8"/>
                          </a:highlight>
                          <a:latin typeface="Roboto"/>
                          <a:ea typeface="Roboto"/>
                          <a:cs typeface="Roboto"/>
                          <a:sym typeface="Roboto"/>
                        </a:rPr>
                        <a:t>, </a:t>
                      </a:r>
                      <a:r>
                        <a:rPr b="1" lang="en-GB" sz="1450">
                          <a:solidFill>
                            <a:srgbClr val="1C4587"/>
                          </a:solidFill>
                          <a:highlight>
                            <a:srgbClr val="F7F7F8"/>
                          </a:highlight>
                          <a:latin typeface="Courier New"/>
                          <a:ea typeface="Courier New"/>
                          <a:cs typeface="Courier New"/>
                          <a:sym typeface="Courier New"/>
                        </a:rPr>
                        <a:t>required</a:t>
                      </a:r>
                      <a:r>
                        <a:rPr b="1" lang="en-GB" sz="1550">
                          <a:solidFill>
                            <a:srgbClr val="1C4587"/>
                          </a:solidFill>
                          <a:highlight>
                            <a:srgbClr val="F7F7F8"/>
                          </a:highlight>
                          <a:latin typeface="Roboto"/>
                          <a:ea typeface="Roboto"/>
                          <a:cs typeface="Roboto"/>
                          <a:sym typeface="Roboto"/>
                        </a:rPr>
                        <a:t>, </a:t>
                      </a:r>
                      <a:r>
                        <a:rPr b="1" lang="en-GB" sz="1450">
                          <a:solidFill>
                            <a:srgbClr val="1C4587"/>
                          </a:solidFill>
                          <a:highlight>
                            <a:srgbClr val="F7F7F8"/>
                          </a:highlight>
                          <a:latin typeface="Courier New"/>
                          <a:ea typeface="Courier New"/>
                          <a:cs typeface="Courier New"/>
                          <a:sym typeface="Courier New"/>
                        </a:rPr>
                        <a:t>placeholder</a:t>
                      </a:r>
                      <a:r>
                        <a:rPr b="1" lang="en-GB" sz="1550">
                          <a:solidFill>
                            <a:srgbClr val="1C4587"/>
                          </a:solidFill>
                          <a:highlight>
                            <a:srgbClr val="F7F7F8"/>
                          </a:highlight>
                          <a:latin typeface="Roboto"/>
                          <a:ea typeface="Roboto"/>
                          <a:cs typeface="Roboto"/>
                          <a:sym typeface="Roboto"/>
                        </a:rPr>
                        <a:t>, </a:t>
                      </a:r>
                      <a:r>
                        <a:rPr b="1" lang="en-GB" sz="1450">
                          <a:solidFill>
                            <a:srgbClr val="1C4587"/>
                          </a:solidFill>
                          <a:highlight>
                            <a:srgbClr val="F7F7F8"/>
                          </a:highlight>
                          <a:latin typeface="Courier New"/>
                          <a:ea typeface="Courier New"/>
                          <a:cs typeface="Courier New"/>
                          <a:sym typeface="Courier New"/>
                        </a:rPr>
                        <a:t>disabled</a:t>
                      </a:r>
                      <a:r>
                        <a:rPr b="1" lang="en-GB" sz="1550">
                          <a:solidFill>
                            <a:srgbClr val="1C4587"/>
                          </a:solidFill>
                          <a:highlight>
                            <a:srgbClr val="F7F7F8"/>
                          </a:highlight>
                          <a:latin typeface="Roboto"/>
                          <a:ea typeface="Roboto"/>
                          <a:cs typeface="Roboto"/>
                          <a:sym typeface="Roboto"/>
                        </a:rPr>
                        <a:t>, </a:t>
                      </a:r>
                      <a:r>
                        <a:rPr b="1" lang="en-GB" sz="1450">
                          <a:solidFill>
                            <a:srgbClr val="1C4587"/>
                          </a:solidFill>
                          <a:highlight>
                            <a:srgbClr val="F7F7F8"/>
                          </a:highlight>
                          <a:latin typeface="Courier New"/>
                          <a:ea typeface="Courier New"/>
                          <a:cs typeface="Courier New"/>
                          <a:sym typeface="Courier New"/>
                        </a:rPr>
                        <a:t>readonly</a:t>
                      </a:r>
                      <a:r>
                        <a:rPr b="1" lang="en-GB" sz="1550">
                          <a:solidFill>
                            <a:srgbClr val="1C4587"/>
                          </a:solidFill>
                          <a:highlight>
                            <a:srgbClr val="F7F7F8"/>
                          </a:highlight>
                          <a:latin typeface="Roboto"/>
                          <a:ea typeface="Roboto"/>
                          <a:cs typeface="Roboto"/>
                          <a:sym typeface="Roboto"/>
                        </a:rPr>
                        <a:t>, </a:t>
                      </a:r>
                      <a:r>
                        <a:rPr b="1" lang="en-GB" sz="1450">
                          <a:solidFill>
                            <a:srgbClr val="1C4587"/>
                          </a:solidFill>
                          <a:highlight>
                            <a:srgbClr val="F7F7F8"/>
                          </a:highlight>
                          <a:latin typeface="Courier New"/>
                          <a:ea typeface="Courier New"/>
                          <a:cs typeface="Courier New"/>
                          <a:sym typeface="Courier New"/>
                        </a:rPr>
                        <a:t>autocomplete</a:t>
                      </a:r>
                      <a:endParaRPr b="1" sz="1450">
                        <a:solidFill>
                          <a:srgbClr val="1C4587"/>
                        </a:solidFill>
                        <a:highlight>
                          <a:srgbClr val="F7F7F8"/>
                        </a:highlight>
                        <a:latin typeface="Courier New"/>
                        <a:ea typeface="Courier New"/>
                        <a:cs typeface="Courier New"/>
                        <a:sym typeface="Courier New"/>
                      </a:endParaRPr>
                    </a:p>
                  </a:txBody>
                  <a:tcPr marT="91425" marB="91425" marR="91425" marL="91425" anchor="ctr">
                    <a:lnL cap="flat" cmpd="sng" w="6100">
                      <a:solidFill>
                        <a:srgbClr val="D9D9E3"/>
                      </a:solidFill>
                      <a:prstDash val="solid"/>
                      <a:round/>
                      <a:headEnd len="sm" w="sm" type="none"/>
                      <a:tailEnd len="sm" w="sm" type="none"/>
                    </a:lnL>
                    <a:lnR cap="flat" cmpd="sng" w="6100">
                      <a:solidFill>
                        <a:srgbClr val="D9D9E3"/>
                      </a:solidFill>
                      <a:prstDash val="solid"/>
                      <a:round/>
                      <a:headEnd len="sm" w="sm" type="none"/>
                      <a:tailEnd len="sm" w="sm" type="none"/>
                    </a:lnR>
                    <a:lnT cap="flat" cmpd="sng" w="6100">
                      <a:solidFill>
                        <a:srgbClr val="D9D9E3"/>
                      </a:solidFill>
                      <a:prstDash val="solid"/>
                      <a:round/>
                      <a:headEnd len="sm" w="sm" type="none"/>
                      <a:tailEnd len="sm" w="sm" type="none"/>
                    </a:lnT>
                    <a:lnB cap="flat" cmpd="sng" w="6100">
                      <a:solidFill>
                        <a:srgbClr val="D9D9E3"/>
                      </a:solidFill>
                      <a:prstDash val="solid"/>
                      <a:round/>
                      <a:headEnd len="sm" w="sm" type="none"/>
                      <a:tailEnd len="sm" w="sm" type="none"/>
                    </a:lnB>
                    <a:solidFill>
                      <a:srgbClr val="FAFBFC"/>
                    </a:solidFill>
                  </a:tcPr>
                </a:tc>
              </a:tr>
              <a:tr h="2187025">
                <a:tc>
                  <a:txBody>
                    <a:bodyPr/>
                    <a:lstStyle/>
                    <a:p>
                      <a:pPr indent="0" lvl="0" marL="0" rtl="0" algn="l">
                        <a:lnSpc>
                          <a:spcPct val="171429"/>
                        </a:lnSpc>
                        <a:spcBef>
                          <a:spcPts val="1900"/>
                        </a:spcBef>
                        <a:spcAft>
                          <a:spcPts val="1900"/>
                        </a:spcAft>
                        <a:buNone/>
                      </a:pPr>
                      <a:r>
                        <a:rPr b="1" lang="en-GB" sz="1550">
                          <a:solidFill>
                            <a:srgbClr val="1C4587"/>
                          </a:solidFill>
                          <a:highlight>
                            <a:srgbClr val="F7F7F8"/>
                          </a:highlight>
                          <a:latin typeface="Roboto"/>
                          <a:ea typeface="Roboto"/>
                          <a:cs typeface="Roboto"/>
                          <a:sym typeface="Roboto"/>
                        </a:rPr>
                        <a:t>Search Input (</a:t>
                      </a:r>
                      <a:r>
                        <a:rPr b="1" lang="en-GB" sz="1450">
                          <a:solidFill>
                            <a:srgbClr val="1C4587"/>
                          </a:solidFill>
                          <a:highlight>
                            <a:srgbClr val="F7F7F8"/>
                          </a:highlight>
                          <a:latin typeface="Courier New"/>
                          <a:ea typeface="Courier New"/>
                          <a:cs typeface="Courier New"/>
                          <a:sym typeface="Courier New"/>
                        </a:rPr>
                        <a:t>type="search"</a:t>
                      </a:r>
                      <a:r>
                        <a:rPr b="1" lang="en-GB" sz="1550">
                          <a:solidFill>
                            <a:srgbClr val="1C4587"/>
                          </a:solidFill>
                          <a:highlight>
                            <a:srgbClr val="F7F7F8"/>
                          </a:highlight>
                          <a:latin typeface="Roboto"/>
                          <a:ea typeface="Roboto"/>
                          <a:cs typeface="Roboto"/>
                          <a:sym typeface="Roboto"/>
                        </a:rPr>
                        <a:t>)</a:t>
                      </a:r>
                      <a:endParaRPr b="1" sz="1550">
                        <a:solidFill>
                          <a:srgbClr val="1C4587"/>
                        </a:solidFill>
                        <a:highlight>
                          <a:srgbClr val="F7F7F8"/>
                        </a:highlight>
                        <a:latin typeface="Roboto"/>
                        <a:ea typeface="Roboto"/>
                        <a:cs typeface="Roboto"/>
                        <a:sym typeface="Roboto"/>
                      </a:endParaRPr>
                    </a:p>
                  </a:txBody>
                  <a:tcPr marT="91425" marB="91425" marR="91425" marL="91425" anchor="ctr">
                    <a:lnL cap="flat" cmpd="sng" w="6100">
                      <a:solidFill>
                        <a:srgbClr val="D9D9E3"/>
                      </a:solidFill>
                      <a:prstDash val="solid"/>
                      <a:round/>
                      <a:headEnd len="sm" w="sm" type="none"/>
                      <a:tailEnd len="sm" w="sm" type="none"/>
                    </a:lnL>
                    <a:lnR cap="flat" cmpd="sng" w="6100">
                      <a:solidFill>
                        <a:srgbClr val="D9D9E3"/>
                      </a:solidFill>
                      <a:prstDash val="solid"/>
                      <a:round/>
                      <a:headEnd len="sm" w="sm" type="none"/>
                      <a:tailEnd len="sm" w="sm" type="none"/>
                    </a:lnR>
                    <a:lnT cap="flat" cmpd="sng" w="6100">
                      <a:solidFill>
                        <a:srgbClr val="D9D9E3"/>
                      </a:solidFill>
                      <a:prstDash val="solid"/>
                      <a:round/>
                      <a:headEnd len="sm" w="sm" type="none"/>
                      <a:tailEnd len="sm" w="sm" type="none"/>
                    </a:lnT>
                    <a:lnB cap="flat" cmpd="sng" w="6100">
                      <a:solidFill>
                        <a:srgbClr val="D9D9E3"/>
                      </a:solidFill>
                      <a:prstDash val="solid"/>
                      <a:round/>
                      <a:headEnd len="sm" w="sm" type="none"/>
                      <a:tailEnd len="sm" w="sm" type="none"/>
                    </a:lnB>
                    <a:solidFill>
                      <a:srgbClr val="FAFBFC"/>
                    </a:solidFill>
                  </a:tcPr>
                </a:tc>
                <a:tc>
                  <a:txBody>
                    <a:bodyPr/>
                    <a:lstStyle/>
                    <a:p>
                      <a:pPr indent="0" lvl="0" marL="0" rtl="0" algn="l">
                        <a:lnSpc>
                          <a:spcPct val="171429"/>
                        </a:lnSpc>
                        <a:spcBef>
                          <a:spcPts val="1900"/>
                        </a:spcBef>
                        <a:spcAft>
                          <a:spcPts val="1900"/>
                        </a:spcAft>
                        <a:buNone/>
                      </a:pPr>
                      <a:r>
                        <a:rPr b="1" lang="en-GB" sz="1550">
                          <a:solidFill>
                            <a:srgbClr val="1C4587"/>
                          </a:solidFill>
                          <a:highlight>
                            <a:srgbClr val="F7F7F8"/>
                          </a:highlight>
                          <a:latin typeface="Roboto"/>
                          <a:ea typeface="Roboto"/>
                          <a:cs typeface="Roboto"/>
                          <a:sym typeface="Roboto"/>
                        </a:rPr>
                        <a:t>Intended for search queries.</a:t>
                      </a:r>
                      <a:endParaRPr b="1" sz="1550">
                        <a:solidFill>
                          <a:srgbClr val="1C4587"/>
                        </a:solidFill>
                        <a:highlight>
                          <a:srgbClr val="F7F7F8"/>
                        </a:highlight>
                        <a:latin typeface="Roboto"/>
                        <a:ea typeface="Roboto"/>
                        <a:cs typeface="Roboto"/>
                        <a:sym typeface="Roboto"/>
                      </a:endParaRPr>
                    </a:p>
                  </a:txBody>
                  <a:tcPr marT="91425" marB="91425" marR="91425" marL="91425" anchor="ctr">
                    <a:lnL cap="flat" cmpd="sng" w="6100">
                      <a:solidFill>
                        <a:srgbClr val="D9D9E3"/>
                      </a:solidFill>
                      <a:prstDash val="solid"/>
                      <a:round/>
                      <a:headEnd len="sm" w="sm" type="none"/>
                      <a:tailEnd len="sm" w="sm" type="none"/>
                    </a:lnL>
                    <a:lnR cap="flat" cmpd="sng" w="6100">
                      <a:solidFill>
                        <a:srgbClr val="D9D9E3"/>
                      </a:solidFill>
                      <a:prstDash val="solid"/>
                      <a:round/>
                      <a:headEnd len="sm" w="sm" type="none"/>
                      <a:tailEnd len="sm" w="sm" type="none"/>
                    </a:lnR>
                    <a:lnT cap="flat" cmpd="sng" w="6100">
                      <a:solidFill>
                        <a:srgbClr val="D9D9E3"/>
                      </a:solidFill>
                      <a:prstDash val="solid"/>
                      <a:round/>
                      <a:headEnd len="sm" w="sm" type="none"/>
                      <a:tailEnd len="sm" w="sm" type="none"/>
                    </a:lnT>
                    <a:lnB cap="flat" cmpd="sng" w="6100">
                      <a:solidFill>
                        <a:srgbClr val="D9D9E3"/>
                      </a:solidFill>
                      <a:prstDash val="solid"/>
                      <a:round/>
                      <a:headEnd len="sm" w="sm" type="none"/>
                      <a:tailEnd len="sm" w="sm" type="none"/>
                    </a:lnB>
                    <a:solidFill>
                      <a:srgbClr val="FAFBFC"/>
                    </a:solidFill>
                  </a:tcPr>
                </a:tc>
                <a:tc>
                  <a:txBody>
                    <a:bodyPr/>
                    <a:lstStyle/>
                    <a:p>
                      <a:pPr indent="0" lvl="0" marL="0" rtl="0" algn="l">
                        <a:lnSpc>
                          <a:spcPct val="171429"/>
                        </a:lnSpc>
                        <a:spcBef>
                          <a:spcPts val="1900"/>
                        </a:spcBef>
                        <a:spcAft>
                          <a:spcPts val="1900"/>
                        </a:spcAft>
                        <a:buNone/>
                      </a:pPr>
                      <a:r>
                        <a:rPr b="1" lang="en-GB" sz="1450">
                          <a:solidFill>
                            <a:srgbClr val="1C4587"/>
                          </a:solidFill>
                          <a:highlight>
                            <a:srgbClr val="F7F7F8"/>
                          </a:highlight>
                          <a:latin typeface="Courier New"/>
                          <a:ea typeface="Courier New"/>
                          <a:cs typeface="Courier New"/>
                          <a:sym typeface="Courier New"/>
                        </a:rPr>
                        <a:t>&lt;input type="search" name="query" required&gt;</a:t>
                      </a:r>
                      <a:endParaRPr b="1" sz="1450">
                        <a:solidFill>
                          <a:srgbClr val="1C4587"/>
                        </a:solidFill>
                        <a:highlight>
                          <a:srgbClr val="F7F7F8"/>
                        </a:highlight>
                        <a:latin typeface="Courier New"/>
                        <a:ea typeface="Courier New"/>
                        <a:cs typeface="Courier New"/>
                        <a:sym typeface="Courier New"/>
                      </a:endParaRPr>
                    </a:p>
                  </a:txBody>
                  <a:tcPr marT="91425" marB="91425" marR="91425" marL="91425" anchor="ctr">
                    <a:lnL cap="flat" cmpd="sng" w="6100">
                      <a:solidFill>
                        <a:srgbClr val="D9D9E3"/>
                      </a:solidFill>
                      <a:prstDash val="solid"/>
                      <a:round/>
                      <a:headEnd len="sm" w="sm" type="none"/>
                      <a:tailEnd len="sm" w="sm" type="none"/>
                    </a:lnL>
                    <a:lnR cap="flat" cmpd="sng" w="6100">
                      <a:solidFill>
                        <a:srgbClr val="D9D9E3"/>
                      </a:solidFill>
                      <a:prstDash val="solid"/>
                      <a:round/>
                      <a:headEnd len="sm" w="sm" type="none"/>
                      <a:tailEnd len="sm" w="sm" type="none"/>
                    </a:lnR>
                    <a:lnT cap="flat" cmpd="sng" w="6100">
                      <a:solidFill>
                        <a:srgbClr val="D9D9E3"/>
                      </a:solidFill>
                      <a:prstDash val="solid"/>
                      <a:round/>
                      <a:headEnd len="sm" w="sm" type="none"/>
                      <a:tailEnd len="sm" w="sm" type="none"/>
                    </a:lnT>
                    <a:lnB cap="flat" cmpd="sng" w="6100">
                      <a:solidFill>
                        <a:srgbClr val="D9D9E3"/>
                      </a:solidFill>
                      <a:prstDash val="solid"/>
                      <a:round/>
                      <a:headEnd len="sm" w="sm" type="none"/>
                      <a:tailEnd len="sm" w="sm" type="none"/>
                    </a:lnB>
                    <a:solidFill>
                      <a:srgbClr val="FAFBFC"/>
                    </a:solidFill>
                  </a:tcPr>
                </a:tc>
                <a:tc>
                  <a:txBody>
                    <a:bodyPr/>
                    <a:lstStyle/>
                    <a:p>
                      <a:pPr indent="0" lvl="0" marL="0" rtl="0" algn="l">
                        <a:lnSpc>
                          <a:spcPct val="171429"/>
                        </a:lnSpc>
                        <a:spcBef>
                          <a:spcPts val="1900"/>
                        </a:spcBef>
                        <a:spcAft>
                          <a:spcPts val="1900"/>
                        </a:spcAft>
                        <a:buNone/>
                      </a:pPr>
                      <a:r>
                        <a:rPr b="1" lang="en-GB" sz="1450">
                          <a:solidFill>
                            <a:srgbClr val="1C4587"/>
                          </a:solidFill>
                          <a:highlight>
                            <a:srgbClr val="F7F7F8"/>
                          </a:highlight>
                          <a:latin typeface="Courier New"/>
                          <a:ea typeface="Courier New"/>
                          <a:cs typeface="Courier New"/>
                          <a:sym typeface="Courier New"/>
                        </a:rPr>
                        <a:t>&lt;input type="search" name="query" required</a:t>
                      </a:r>
                      <a:endParaRPr b="1" sz="1450">
                        <a:solidFill>
                          <a:srgbClr val="1C4587"/>
                        </a:solidFill>
                        <a:highlight>
                          <a:srgbClr val="F7F7F8"/>
                        </a:highlight>
                        <a:latin typeface="Courier New"/>
                        <a:ea typeface="Courier New"/>
                        <a:cs typeface="Courier New"/>
                        <a:sym typeface="Courier New"/>
                      </a:endParaRPr>
                    </a:p>
                  </a:txBody>
                  <a:tcPr marT="91425" marB="91425" marR="91425" marL="91425" anchor="ctr">
                    <a:lnL cap="flat" cmpd="sng" w="6100">
                      <a:solidFill>
                        <a:srgbClr val="D9D9E3"/>
                      </a:solidFill>
                      <a:prstDash val="solid"/>
                      <a:round/>
                      <a:headEnd len="sm" w="sm" type="none"/>
                      <a:tailEnd len="sm" w="sm" type="none"/>
                    </a:lnL>
                    <a:lnR cap="flat" cmpd="sng">
                      <a:solidFill>
                        <a:srgbClr val="D9D9E3"/>
                      </a:solidFill>
                      <a:prstDash val="solid"/>
                      <a:round/>
                      <a:headEnd len="sm" w="sm" type="none"/>
                      <a:tailEnd len="sm" w="sm" type="none"/>
                    </a:lnR>
                    <a:lnT cap="flat" cmpd="sng" w="6100">
                      <a:solidFill>
                        <a:srgbClr val="D9D9E3"/>
                      </a:solidFill>
                      <a:prstDash val="solid"/>
                      <a:round/>
                      <a:headEnd len="sm" w="sm" type="none"/>
                      <a:tailEnd len="sm" w="sm" type="none"/>
                    </a:lnT>
                    <a:lnB cap="flat" cmpd="sng" w="6100">
                      <a:solidFill>
                        <a:srgbClr val="D9D9E3"/>
                      </a:solidFill>
                      <a:prstDash val="solid"/>
                      <a:round/>
                      <a:headEnd len="sm" w="sm" type="none"/>
                      <a:tailEnd len="sm" w="sm" type="none"/>
                    </a:lnB>
                    <a:solidFill>
                      <a:srgbClr val="FAFBFC"/>
                    </a:solidFill>
                  </a:tcPr>
                </a:tc>
                <a:tc>
                  <a:txBody>
                    <a:bodyPr/>
                    <a:lstStyle/>
                    <a:p>
                      <a:pPr indent="0" lvl="0" marL="0" rtl="0" algn="l">
                        <a:spcBef>
                          <a:spcPts val="0"/>
                        </a:spcBef>
                        <a:spcAft>
                          <a:spcPts val="0"/>
                        </a:spcAft>
                        <a:buNone/>
                      </a:pPr>
                      <a:r>
                        <a:t/>
                      </a:r>
                      <a:endParaRPr b="1" sz="2000">
                        <a:solidFill>
                          <a:srgbClr val="1C4587"/>
                        </a:solidFill>
                      </a:endParaRPr>
                    </a:p>
                  </a:txBody>
                  <a:tcPr marT="91425" marB="91425" marR="91425" marL="91425">
                    <a:lnL cap="flat" cmpd="sng">
                      <a:solidFill>
                        <a:srgbClr val="D9D9E3"/>
                      </a:solidFill>
                      <a:prstDash val="solid"/>
                      <a:round/>
                      <a:headEnd len="sm" w="sm" type="none"/>
                      <a:tailEnd len="sm" w="sm" type="none"/>
                    </a:lnL>
                    <a:lnT cap="flat" cmpd="sng" w="6100">
                      <a:solidFill>
                        <a:srgbClr val="D9D9E3"/>
                      </a:solidFill>
                      <a:prstDash val="solid"/>
                      <a:round/>
                      <a:headEnd len="sm" w="sm" type="none"/>
                      <a:tailEnd len="sm" w="sm" type="none"/>
                    </a:lnT>
                    <a:solidFill>
                      <a:srgbClr val="FAFBFC"/>
                    </a:solidFill>
                  </a:tcPr>
                </a:tc>
              </a:tr>
            </a:tbl>
          </a:graphicData>
        </a:graphic>
      </p:graphicFrame>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6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7" name="Shape 567"/>
        <p:cNvGrpSpPr/>
        <p:nvPr/>
      </p:nvGrpSpPr>
      <p:grpSpPr>
        <a:xfrm>
          <a:off x="0" y="0"/>
          <a:ext cx="0" cy="0"/>
          <a:chOff x="0" y="0"/>
          <a:chExt cx="0" cy="0"/>
        </a:xfrm>
      </p:grpSpPr>
      <p:sp>
        <p:nvSpPr>
          <p:cNvPr id="568" name="Google Shape;568;p73"/>
          <p:cNvSpPr txBox="1"/>
          <p:nvPr/>
        </p:nvSpPr>
        <p:spPr>
          <a:xfrm>
            <a:off x="0" y="0"/>
            <a:ext cx="1740600" cy="4002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GB" u="sng">
                <a:solidFill>
                  <a:srgbClr val="188038"/>
                </a:solidFill>
                <a:latin typeface="Times New Roman"/>
                <a:ea typeface="Times New Roman"/>
                <a:cs typeface="Times New Roman"/>
                <a:sym typeface="Times New Roman"/>
              </a:rPr>
              <a:t>&lt;input&gt; Element:</a:t>
            </a:r>
            <a:endParaRPr b="1">
              <a:solidFill>
                <a:srgbClr val="188038"/>
              </a:solidFill>
              <a:latin typeface="Times New Roman"/>
              <a:ea typeface="Times New Roman"/>
              <a:cs typeface="Times New Roman"/>
              <a:sym typeface="Times New Roman"/>
            </a:endParaRPr>
          </a:p>
        </p:txBody>
      </p:sp>
      <p:graphicFrame>
        <p:nvGraphicFramePr>
          <p:cNvPr id="569" name="Google Shape;569;p73"/>
          <p:cNvGraphicFramePr/>
          <p:nvPr/>
        </p:nvGraphicFramePr>
        <p:xfrm>
          <a:off x="90425" y="400225"/>
          <a:ext cx="3000000" cy="3000000"/>
        </p:xfrm>
        <a:graphic>
          <a:graphicData uri="http://schemas.openxmlformats.org/drawingml/2006/table">
            <a:tbl>
              <a:tblPr>
                <a:noFill/>
                <a:tableStyleId>{C03E0829-A202-4815-8986-9A48DC20E8A5}</a:tableStyleId>
              </a:tblPr>
              <a:tblGrid>
                <a:gridCol w="1582375"/>
                <a:gridCol w="1220725"/>
                <a:gridCol w="2407500"/>
                <a:gridCol w="2350975"/>
                <a:gridCol w="1492000"/>
              </a:tblGrid>
              <a:tr h="1480900">
                <a:tc>
                  <a:txBody>
                    <a:bodyPr/>
                    <a:lstStyle/>
                    <a:p>
                      <a:pPr indent="0" lvl="0" marL="0" rtl="0" algn="ctr">
                        <a:lnSpc>
                          <a:spcPct val="171429"/>
                        </a:lnSpc>
                        <a:spcBef>
                          <a:spcPts val="1900"/>
                        </a:spcBef>
                        <a:spcAft>
                          <a:spcPts val="1900"/>
                        </a:spcAft>
                        <a:buNone/>
                      </a:pPr>
                      <a:r>
                        <a:rPr b="1" lang="en-GB" sz="1550">
                          <a:solidFill>
                            <a:srgbClr val="1C4587"/>
                          </a:solidFill>
                          <a:highlight>
                            <a:srgbClr val="F7F7F8"/>
                          </a:highlight>
                          <a:latin typeface="Roboto"/>
                          <a:ea typeface="Roboto"/>
                          <a:cs typeface="Roboto"/>
                          <a:sym typeface="Roboto"/>
                        </a:rPr>
                        <a:t>Element</a:t>
                      </a:r>
                      <a:endParaRPr b="1" sz="1550">
                        <a:solidFill>
                          <a:srgbClr val="1C4587"/>
                        </a:solidFill>
                        <a:highlight>
                          <a:srgbClr val="F7F7F8"/>
                        </a:highlight>
                        <a:latin typeface="Roboto"/>
                        <a:ea typeface="Roboto"/>
                        <a:cs typeface="Roboto"/>
                        <a:sym typeface="Roboto"/>
                      </a:endParaRPr>
                    </a:p>
                  </a:txBody>
                  <a:tcPr marT="91425" marB="91425" marR="91425" marL="91425" anchor="b">
                    <a:lnL cap="flat" cmpd="sng" w="6100">
                      <a:solidFill>
                        <a:srgbClr val="D9D9E3"/>
                      </a:solidFill>
                      <a:prstDash val="solid"/>
                      <a:round/>
                      <a:headEnd len="sm" w="sm" type="none"/>
                      <a:tailEnd len="sm" w="sm" type="none"/>
                    </a:lnL>
                    <a:lnR cap="flat" cmpd="sng" w="6100">
                      <a:solidFill>
                        <a:srgbClr val="D9D9E3"/>
                      </a:solidFill>
                      <a:prstDash val="solid"/>
                      <a:round/>
                      <a:headEnd len="sm" w="sm" type="none"/>
                      <a:tailEnd len="sm" w="sm" type="none"/>
                    </a:lnR>
                    <a:lnT cap="flat" cmpd="sng" w="6100">
                      <a:solidFill>
                        <a:srgbClr val="D9D9E3"/>
                      </a:solidFill>
                      <a:prstDash val="solid"/>
                      <a:round/>
                      <a:headEnd len="sm" w="sm" type="none"/>
                      <a:tailEnd len="sm" w="sm" type="none"/>
                    </a:lnT>
                    <a:lnB cap="flat" cmpd="sng" w="6100">
                      <a:solidFill>
                        <a:srgbClr val="D9D9E3"/>
                      </a:solidFill>
                      <a:prstDash val="solid"/>
                      <a:round/>
                      <a:headEnd len="sm" w="sm" type="none"/>
                      <a:tailEnd len="sm" w="sm" type="none"/>
                    </a:lnB>
                    <a:solidFill>
                      <a:srgbClr val="FAFBFC"/>
                    </a:solidFill>
                  </a:tcPr>
                </a:tc>
                <a:tc>
                  <a:txBody>
                    <a:bodyPr/>
                    <a:lstStyle/>
                    <a:p>
                      <a:pPr indent="0" lvl="0" marL="0" rtl="0" algn="ctr">
                        <a:lnSpc>
                          <a:spcPct val="171429"/>
                        </a:lnSpc>
                        <a:spcBef>
                          <a:spcPts val="1900"/>
                        </a:spcBef>
                        <a:spcAft>
                          <a:spcPts val="1900"/>
                        </a:spcAft>
                        <a:buNone/>
                      </a:pPr>
                      <a:r>
                        <a:rPr b="1" lang="en-GB" sz="1550">
                          <a:solidFill>
                            <a:srgbClr val="1C4587"/>
                          </a:solidFill>
                          <a:highlight>
                            <a:srgbClr val="F7F7F8"/>
                          </a:highlight>
                          <a:latin typeface="Roboto"/>
                          <a:ea typeface="Roboto"/>
                          <a:cs typeface="Roboto"/>
                          <a:sym typeface="Roboto"/>
                        </a:rPr>
                        <a:t>Purpose</a:t>
                      </a:r>
                      <a:endParaRPr b="1" sz="1550">
                        <a:solidFill>
                          <a:srgbClr val="1C4587"/>
                        </a:solidFill>
                        <a:highlight>
                          <a:srgbClr val="F7F7F8"/>
                        </a:highlight>
                        <a:latin typeface="Roboto"/>
                        <a:ea typeface="Roboto"/>
                        <a:cs typeface="Roboto"/>
                        <a:sym typeface="Roboto"/>
                      </a:endParaRPr>
                    </a:p>
                  </a:txBody>
                  <a:tcPr marT="91425" marB="91425" marR="91425" marL="91425" anchor="b">
                    <a:lnL cap="flat" cmpd="sng" w="6100">
                      <a:solidFill>
                        <a:srgbClr val="D9D9E3"/>
                      </a:solidFill>
                      <a:prstDash val="solid"/>
                      <a:round/>
                      <a:headEnd len="sm" w="sm" type="none"/>
                      <a:tailEnd len="sm" w="sm" type="none"/>
                    </a:lnL>
                    <a:lnR cap="flat" cmpd="sng" w="6100">
                      <a:solidFill>
                        <a:srgbClr val="D9D9E3"/>
                      </a:solidFill>
                      <a:prstDash val="solid"/>
                      <a:round/>
                      <a:headEnd len="sm" w="sm" type="none"/>
                      <a:tailEnd len="sm" w="sm" type="none"/>
                    </a:lnR>
                    <a:lnT cap="flat" cmpd="sng" w="6100">
                      <a:solidFill>
                        <a:srgbClr val="D9D9E3"/>
                      </a:solidFill>
                      <a:prstDash val="solid"/>
                      <a:round/>
                      <a:headEnd len="sm" w="sm" type="none"/>
                      <a:tailEnd len="sm" w="sm" type="none"/>
                    </a:lnT>
                    <a:lnB cap="flat" cmpd="sng" w="6100">
                      <a:solidFill>
                        <a:srgbClr val="D9D9E3"/>
                      </a:solidFill>
                      <a:prstDash val="solid"/>
                      <a:round/>
                      <a:headEnd len="sm" w="sm" type="none"/>
                      <a:tailEnd len="sm" w="sm" type="none"/>
                    </a:lnB>
                    <a:solidFill>
                      <a:srgbClr val="FAFBFC"/>
                    </a:solidFill>
                  </a:tcPr>
                </a:tc>
                <a:tc>
                  <a:txBody>
                    <a:bodyPr/>
                    <a:lstStyle/>
                    <a:p>
                      <a:pPr indent="0" lvl="0" marL="0" rtl="0" algn="ctr">
                        <a:lnSpc>
                          <a:spcPct val="171429"/>
                        </a:lnSpc>
                        <a:spcBef>
                          <a:spcPts val="1900"/>
                        </a:spcBef>
                        <a:spcAft>
                          <a:spcPts val="1900"/>
                        </a:spcAft>
                        <a:buNone/>
                      </a:pPr>
                      <a:r>
                        <a:rPr b="1" lang="en-GB" sz="1550">
                          <a:solidFill>
                            <a:srgbClr val="1C4587"/>
                          </a:solidFill>
                          <a:highlight>
                            <a:srgbClr val="F7F7F8"/>
                          </a:highlight>
                          <a:latin typeface="Roboto"/>
                          <a:ea typeface="Roboto"/>
                          <a:cs typeface="Roboto"/>
                          <a:sym typeface="Roboto"/>
                        </a:rPr>
                        <a:t>Syntax</a:t>
                      </a:r>
                      <a:endParaRPr b="1" sz="1550">
                        <a:solidFill>
                          <a:srgbClr val="1C4587"/>
                        </a:solidFill>
                        <a:highlight>
                          <a:srgbClr val="F7F7F8"/>
                        </a:highlight>
                        <a:latin typeface="Roboto"/>
                        <a:ea typeface="Roboto"/>
                        <a:cs typeface="Roboto"/>
                        <a:sym typeface="Roboto"/>
                      </a:endParaRPr>
                    </a:p>
                  </a:txBody>
                  <a:tcPr marT="91425" marB="91425" marR="91425" marL="91425" anchor="b">
                    <a:lnL cap="flat" cmpd="sng" w="6100">
                      <a:solidFill>
                        <a:srgbClr val="D9D9E3"/>
                      </a:solidFill>
                      <a:prstDash val="solid"/>
                      <a:round/>
                      <a:headEnd len="sm" w="sm" type="none"/>
                      <a:tailEnd len="sm" w="sm" type="none"/>
                    </a:lnL>
                    <a:lnR cap="flat" cmpd="sng" w="6100">
                      <a:solidFill>
                        <a:srgbClr val="D9D9E3"/>
                      </a:solidFill>
                      <a:prstDash val="solid"/>
                      <a:round/>
                      <a:headEnd len="sm" w="sm" type="none"/>
                      <a:tailEnd len="sm" w="sm" type="none"/>
                    </a:lnR>
                    <a:lnT cap="flat" cmpd="sng" w="6100">
                      <a:solidFill>
                        <a:srgbClr val="D9D9E3"/>
                      </a:solidFill>
                      <a:prstDash val="solid"/>
                      <a:round/>
                      <a:headEnd len="sm" w="sm" type="none"/>
                      <a:tailEnd len="sm" w="sm" type="none"/>
                    </a:lnT>
                    <a:lnB cap="flat" cmpd="sng" w="6100">
                      <a:solidFill>
                        <a:srgbClr val="D9D9E3"/>
                      </a:solidFill>
                      <a:prstDash val="solid"/>
                      <a:round/>
                      <a:headEnd len="sm" w="sm" type="none"/>
                      <a:tailEnd len="sm" w="sm" type="none"/>
                    </a:lnB>
                    <a:solidFill>
                      <a:srgbClr val="FAFBFC"/>
                    </a:solidFill>
                  </a:tcPr>
                </a:tc>
                <a:tc>
                  <a:txBody>
                    <a:bodyPr/>
                    <a:lstStyle/>
                    <a:p>
                      <a:pPr indent="0" lvl="0" marL="0" rtl="0" algn="ctr">
                        <a:lnSpc>
                          <a:spcPct val="171429"/>
                        </a:lnSpc>
                        <a:spcBef>
                          <a:spcPts val="1900"/>
                        </a:spcBef>
                        <a:spcAft>
                          <a:spcPts val="1900"/>
                        </a:spcAft>
                        <a:buNone/>
                      </a:pPr>
                      <a:r>
                        <a:rPr b="1" lang="en-GB" sz="1550">
                          <a:solidFill>
                            <a:srgbClr val="1C4587"/>
                          </a:solidFill>
                          <a:highlight>
                            <a:srgbClr val="F7F7F8"/>
                          </a:highlight>
                          <a:latin typeface="Roboto"/>
                          <a:ea typeface="Roboto"/>
                          <a:cs typeface="Roboto"/>
                          <a:sym typeface="Roboto"/>
                        </a:rPr>
                        <a:t>Example</a:t>
                      </a:r>
                      <a:endParaRPr b="1" sz="1550">
                        <a:solidFill>
                          <a:srgbClr val="1C4587"/>
                        </a:solidFill>
                        <a:highlight>
                          <a:srgbClr val="F7F7F8"/>
                        </a:highlight>
                        <a:latin typeface="Roboto"/>
                        <a:ea typeface="Roboto"/>
                        <a:cs typeface="Roboto"/>
                        <a:sym typeface="Roboto"/>
                      </a:endParaRPr>
                    </a:p>
                  </a:txBody>
                  <a:tcPr marT="91425" marB="91425" marR="91425" marL="91425" anchor="b">
                    <a:lnL cap="flat" cmpd="sng" w="6100">
                      <a:solidFill>
                        <a:srgbClr val="D9D9E3"/>
                      </a:solidFill>
                      <a:prstDash val="solid"/>
                      <a:round/>
                      <a:headEnd len="sm" w="sm" type="none"/>
                      <a:tailEnd len="sm" w="sm" type="none"/>
                    </a:lnL>
                    <a:lnR cap="flat" cmpd="sng" w="6100">
                      <a:solidFill>
                        <a:srgbClr val="D9D9E3"/>
                      </a:solidFill>
                      <a:prstDash val="solid"/>
                      <a:round/>
                      <a:headEnd len="sm" w="sm" type="none"/>
                      <a:tailEnd len="sm" w="sm" type="none"/>
                    </a:lnR>
                    <a:lnT cap="flat" cmpd="sng" w="6100">
                      <a:solidFill>
                        <a:srgbClr val="D9D9E3"/>
                      </a:solidFill>
                      <a:prstDash val="solid"/>
                      <a:round/>
                      <a:headEnd len="sm" w="sm" type="none"/>
                      <a:tailEnd len="sm" w="sm" type="none"/>
                    </a:lnT>
                    <a:lnB cap="flat" cmpd="sng" w="6100">
                      <a:solidFill>
                        <a:srgbClr val="D9D9E3"/>
                      </a:solidFill>
                      <a:prstDash val="solid"/>
                      <a:round/>
                      <a:headEnd len="sm" w="sm" type="none"/>
                      <a:tailEnd len="sm" w="sm" type="none"/>
                    </a:lnB>
                    <a:solidFill>
                      <a:srgbClr val="FAFBFC"/>
                    </a:solidFill>
                  </a:tcPr>
                </a:tc>
                <a:tc>
                  <a:txBody>
                    <a:bodyPr/>
                    <a:lstStyle/>
                    <a:p>
                      <a:pPr indent="0" lvl="0" marL="0" rtl="0" algn="ctr">
                        <a:lnSpc>
                          <a:spcPct val="171429"/>
                        </a:lnSpc>
                        <a:spcBef>
                          <a:spcPts val="1900"/>
                        </a:spcBef>
                        <a:spcAft>
                          <a:spcPts val="1900"/>
                        </a:spcAft>
                        <a:buNone/>
                      </a:pPr>
                      <a:r>
                        <a:rPr b="1" lang="en-GB" sz="1550">
                          <a:solidFill>
                            <a:srgbClr val="1C4587"/>
                          </a:solidFill>
                          <a:highlight>
                            <a:srgbClr val="F7F7F8"/>
                          </a:highlight>
                          <a:latin typeface="Roboto"/>
                          <a:ea typeface="Roboto"/>
                          <a:cs typeface="Roboto"/>
                          <a:sym typeface="Roboto"/>
                        </a:rPr>
                        <a:t>Common Attributes</a:t>
                      </a:r>
                      <a:endParaRPr b="1" sz="1550">
                        <a:solidFill>
                          <a:srgbClr val="1C4587"/>
                        </a:solidFill>
                        <a:highlight>
                          <a:srgbClr val="F7F7F8"/>
                        </a:highlight>
                        <a:latin typeface="Roboto"/>
                        <a:ea typeface="Roboto"/>
                        <a:cs typeface="Roboto"/>
                        <a:sym typeface="Roboto"/>
                      </a:endParaRPr>
                    </a:p>
                  </a:txBody>
                  <a:tcPr marT="91425" marB="91425" marR="91425" marL="91425" anchor="b">
                    <a:lnL cap="flat" cmpd="sng" w="6100">
                      <a:solidFill>
                        <a:srgbClr val="D9D9E3"/>
                      </a:solidFill>
                      <a:prstDash val="solid"/>
                      <a:round/>
                      <a:headEnd len="sm" w="sm" type="none"/>
                      <a:tailEnd len="sm" w="sm" type="none"/>
                    </a:lnL>
                    <a:lnR cap="flat" cmpd="sng" w="6100">
                      <a:solidFill>
                        <a:srgbClr val="D9D9E3"/>
                      </a:solidFill>
                      <a:prstDash val="solid"/>
                      <a:round/>
                      <a:headEnd len="sm" w="sm" type="none"/>
                      <a:tailEnd len="sm" w="sm" type="none"/>
                    </a:lnR>
                    <a:lnT cap="flat" cmpd="sng" w="6100">
                      <a:solidFill>
                        <a:srgbClr val="D9D9E3"/>
                      </a:solidFill>
                      <a:prstDash val="solid"/>
                      <a:round/>
                      <a:headEnd len="sm" w="sm" type="none"/>
                      <a:tailEnd len="sm" w="sm" type="none"/>
                    </a:lnT>
                    <a:lnB cap="flat" cmpd="sng" w="6100">
                      <a:solidFill>
                        <a:srgbClr val="D9D9E3"/>
                      </a:solidFill>
                      <a:prstDash val="solid"/>
                      <a:round/>
                      <a:headEnd len="sm" w="sm" type="none"/>
                      <a:tailEnd len="sm" w="sm" type="none"/>
                    </a:lnB>
                    <a:solidFill>
                      <a:srgbClr val="FAFBFC"/>
                    </a:solidFill>
                  </a:tcPr>
                </a:tc>
              </a:tr>
              <a:tr h="3856875">
                <a:tc>
                  <a:txBody>
                    <a:bodyPr/>
                    <a:lstStyle/>
                    <a:p>
                      <a:pPr indent="0" lvl="0" marL="0" rtl="0" algn="l">
                        <a:lnSpc>
                          <a:spcPct val="171429"/>
                        </a:lnSpc>
                        <a:spcBef>
                          <a:spcPts val="1900"/>
                        </a:spcBef>
                        <a:spcAft>
                          <a:spcPts val="1900"/>
                        </a:spcAft>
                        <a:buNone/>
                      </a:pPr>
                      <a:r>
                        <a:rPr b="1" lang="en-GB" sz="1550">
                          <a:solidFill>
                            <a:srgbClr val="1C4587"/>
                          </a:solidFill>
                          <a:highlight>
                            <a:srgbClr val="F7F7F8"/>
                          </a:highlight>
                          <a:latin typeface="Roboto"/>
                          <a:ea typeface="Roboto"/>
                          <a:cs typeface="Roboto"/>
                          <a:sym typeface="Roboto"/>
                        </a:rPr>
                        <a:t>Text Input (</a:t>
                      </a:r>
                      <a:r>
                        <a:rPr b="1" lang="en-GB" sz="1450">
                          <a:solidFill>
                            <a:srgbClr val="1C4587"/>
                          </a:solidFill>
                          <a:highlight>
                            <a:srgbClr val="F7F7F8"/>
                          </a:highlight>
                          <a:latin typeface="Courier New"/>
                          <a:ea typeface="Courier New"/>
                          <a:cs typeface="Courier New"/>
                          <a:sym typeface="Courier New"/>
                        </a:rPr>
                        <a:t>type="text"</a:t>
                      </a:r>
                      <a:r>
                        <a:rPr b="1" lang="en-GB" sz="1550">
                          <a:solidFill>
                            <a:srgbClr val="1C4587"/>
                          </a:solidFill>
                          <a:highlight>
                            <a:srgbClr val="F7F7F8"/>
                          </a:highlight>
                          <a:latin typeface="Roboto"/>
                          <a:ea typeface="Roboto"/>
                          <a:cs typeface="Roboto"/>
                          <a:sym typeface="Roboto"/>
                        </a:rPr>
                        <a:t>)</a:t>
                      </a:r>
                      <a:endParaRPr b="1" sz="1550">
                        <a:solidFill>
                          <a:srgbClr val="1C4587"/>
                        </a:solidFill>
                        <a:highlight>
                          <a:srgbClr val="F7F7F8"/>
                        </a:highlight>
                        <a:latin typeface="Roboto"/>
                        <a:ea typeface="Roboto"/>
                        <a:cs typeface="Roboto"/>
                        <a:sym typeface="Roboto"/>
                      </a:endParaRPr>
                    </a:p>
                  </a:txBody>
                  <a:tcPr marT="91425" marB="91425" marR="91425" marL="91425" anchor="ctr">
                    <a:lnL cap="flat" cmpd="sng" w="6100">
                      <a:solidFill>
                        <a:srgbClr val="D9D9E3"/>
                      </a:solidFill>
                      <a:prstDash val="solid"/>
                      <a:round/>
                      <a:headEnd len="sm" w="sm" type="none"/>
                      <a:tailEnd len="sm" w="sm" type="none"/>
                    </a:lnL>
                    <a:lnR cap="flat" cmpd="sng" w="6100">
                      <a:solidFill>
                        <a:srgbClr val="D9D9E3"/>
                      </a:solidFill>
                      <a:prstDash val="solid"/>
                      <a:round/>
                      <a:headEnd len="sm" w="sm" type="none"/>
                      <a:tailEnd len="sm" w="sm" type="none"/>
                    </a:lnR>
                    <a:lnT cap="flat" cmpd="sng" w="6100">
                      <a:solidFill>
                        <a:srgbClr val="D9D9E3"/>
                      </a:solidFill>
                      <a:prstDash val="solid"/>
                      <a:round/>
                      <a:headEnd len="sm" w="sm" type="none"/>
                      <a:tailEnd len="sm" w="sm" type="none"/>
                    </a:lnT>
                    <a:lnB cap="flat" cmpd="sng" w="6100">
                      <a:solidFill>
                        <a:srgbClr val="D9D9E3"/>
                      </a:solidFill>
                      <a:prstDash val="solid"/>
                      <a:round/>
                      <a:headEnd len="sm" w="sm" type="none"/>
                      <a:tailEnd len="sm" w="sm" type="none"/>
                    </a:lnB>
                    <a:solidFill>
                      <a:srgbClr val="FAFBFC"/>
                    </a:solidFill>
                  </a:tcPr>
                </a:tc>
                <a:tc>
                  <a:txBody>
                    <a:bodyPr/>
                    <a:lstStyle/>
                    <a:p>
                      <a:pPr indent="0" lvl="0" marL="0" rtl="0" algn="l">
                        <a:lnSpc>
                          <a:spcPct val="171429"/>
                        </a:lnSpc>
                        <a:spcBef>
                          <a:spcPts val="1900"/>
                        </a:spcBef>
                        <a:spcAft>
                          <a:spcPts val="1900"/>
                        </a:spcAft>
                        <a:buNone/>
                      </a:pPr>
                      <a:r>
                        <a:rPr b="1" lang="en-GB" sz="1550">
                          <a:solidFill>
                            <a:srgbClr val="1C4587"/>
                          </a:solidFill>
                          <a:highlight>
                            <a:srgbClr val="F7F7F8"/>
                          </a:highlight>
                          <a:latin typeface="Roboto"/>
                          <a:ea typeface="Roboto"/>
                          <a:cs typeface="Roboto"/>
                          <a:sym typeface="Roboto"/>
                        </a:rPr>
                        <a:t>Accepts single-line text input.</a:t>
                      </a:r>
                      <a:endParaRPr b="1" sz="1550">
                        <a:solidFill>
                          <a:srgbClr val="1C4587"/>
                        </a:solidFill>
                        <a:highlight>
                          <a:srgbClr val="F7F7F8"/>
                        </a:highlight>
                        <a:latin typeface="Roboto"/>
                        <a:ea typeface="Roboto"/>
                        <a:cs typeface="Roboto"/>
                        <a:sym typeface="Roboto"/>
                      </a:endParaRPr>
                    </a:p>
                  </a:txBody>
                  <a:tcPr marT="91425" marB="91425" marR="91425" marL="91425" anchor="ctr">
                    <a:lnL cap="flat" cmpd="sng" w="6100">
                      <a:solidFill>
                        <a:srgbClr val="D9D9E3"/>
                      </a:solidFill>
                      <a:prstDash val="solid"/>
                      <a:round/>
                      <a:headEnd len="sm" w="sm" type="none"/>
                      <a:tailEnd len="sm" w="sm" type="none"/>
                    </a:lnL>
                    <a:lnR cap="flat" cmpd="sng" w="6100">
                      <a:solidFill>
                        <a:srgbClr val="D9D9E3"/>
                      </a:solidFill>
                      <a:prstDash val="solid"/>
                      <a:round/>
                      <a:headEnd len="sm" w="sm" type="none"/>
                      <a:tailEnd len="sm" w="sm" type="none"/>
                    </a:lnR>
                    <a:lnT cap="flat" cmpd="sng" w="6100">
                      <a:solidFill>
                        <a:srgbClr val="D9D9E3"/>
                      </a:solidFill>
                      <a:prstDash val="solid"/>
                      <a:round/>
                      <a:headEnd len="sm" w="sm" type="none"/>
                      <a:tailEnd len="sm" w="sm" type="none"/>
                    </a:lnT>
                    <a:lnB cap="flat" cmpd="sng" w="6100">
                      <a:solidFill>
                        <a:srgbClr val="D9D9E3"/>
                      </a:solidFill>
                      <a:prstDash val="solid"/>
                      <a:round/>
                      <a:headEnd len="sm" w="sm" type="none"/>
                      <a:tailEnd len="sm" w="sm" type="none"/>
                    </a:lnB>
                    <a:solidFill>
                      <a:srgbClr val="FAFBFC"/>
                    </a:solidFill>
                  </a:tcPr>
                </a:tc>
                <a:tc>
                  <a:txBody>
                    <a:bodyPr/>
                    <a:lstStyle/>
                    <a:p>
                      <a:pPr indent="0" lvl="0" marL="0" rtl="0" algn="l">
                        <a:lnSpc>
                          <a:spcPct val="171429"/>
                        </a:lnSpc>
                        <a:spcBef>
                          <a:spcPts val="1900"/>
                        </a:spcBef>
                        <a:spcAft>
                          <a:spcPts val="1900"/>
                        </a:spcAft>
                        <a:buNone/>
                      </a:pPr>
                      <a:r>
                        <a:rPr b="1" lang="en-GB" sz="1450">
                          <a:solidFill>
                            <a:srgbClr val="1C4587"/>
                          </a:solidFill>
                          <a:highlight>
                            <a:srgbClr val="F7F7F8"/>
                          </a:highlight>
                          <a:latin typeface="Courier New"/>
                          <a:ea typeface="Courier New"/>
                          <a:cs typeface="Courier New"/>
                          <a:sym typeface="Courier New"/>
                        </a:rPr>
                        <a:t>&lt;input type="text" name="fieldname" value="default" maxlength="maxlength" required&gt;</a:t>
                      </a:r>
                      <a:endParaRPr b="1" sz="1450">
                        <a:solidFill>
                          <a:srgbClr val="1C4587"/>
                        </a:solidFill>
                        <a:highlight>
                          <a:srgbClr val="F7F7F8"/>
                        </a:highlight>
                        <a:latin typeface="Courier New"/>
                        <a:ea typeface="Courier New"/>
                        <a:cs typeface="Courier New"/>
                        <a:sym typeface="Courier New"/>
                      </a:endParaRPr>
                    </a:p>
                  </a:txBody>
                  <a:tcPr marT="91425" marB="91425" marR="91425" marL="91425" anchor="ctr">
                    <a:lnL cap="flat" cmpd="sng" w="6100">
                      <a:solidFill>
                        <a:srgbClr val="D9D9E3"/>
                      </a:solidFill>
                      <a:prstDash val="solid"/>
                      <a:round/>
                      <a:headEnd len="sm" w="sm" type="none"/>
                      <a:tailEnd len="sm" w="sm" type="none"/>
                    </a:lnL>
                    <a:lnR cap="flat" cmpd="sng" w="6100">
                      <a:solidFill>
                        <a:srgbClr val="D9D9E3"/>
                      </a:solidFill>
                      <a:prstDash val="solid"/>
                      <a:round/>
                      <a:headEnd len="sm" w="sm" type="none"/>
                      <a:tailEnd len="sm" w="sm" type="none"/>
                    </a:lnR>
                    <a:lnT cap="flat" cmpd="sng" w="6100">
                      <a:solidFill>
                        <a:srgbClr val="D9D9E3"/>
                      </a:solidFill>
                      <a:prstDash val="solid"/>
                      <a:round/>
                      <a:headEnd len="sm" w="sm" type="none"/>
                      <a:tailEnd len="sm" w="sm" type="none"/>
                    </a:lnT>
                    <a:lnB cap="flat" cmpd="sng" w="6100">
                      <a:solidFill>
                        <a:srgbClr val="D9D9E3"/>
                      </a:solidFill>
                      <a:prstDash val="solid"/>
                      <a:round/>
                      <a:headEnd len="sm" w="sm" type="none"/>
                      <a:tailEnd len="sm" w="sm" type="none"/>
                    </a:lnB>
                    <a:solidFill>
                      <a:srgbClr val="FAFBFC"/>
                    </a:solidFill>
                  </a:tcPr>
                </a:tc>
                <a:tc>
                  <a:txBody>
                    <a:bodyPr/>
                    <a:lstStyle/>
                    <a:p>
                      <a:pPr indent="0" lvl="0" marL="0" rtl="0" algn="l">
                        <a:lnSpc>
                          <a:spcPct val="171429"/>
                        </a:lnSpc>
                        <a:spcBef>
                          <a:spcPts val="1900"/>
                        </a:spcBef>
                        <a:spcAft>
                          <a:spcPts val="1900"/>
                        </a:spcAft>
                        <a:buNone/>
                      </a:pPr>
                      <a:r>
                        <a:rPr b="1" lang="en-GB" sz="1450">
                          <a:solidFill>
                            <a:srgbClr val="1C4587"/>
                          </a:solidFill>
                          <a:highlight>
                            <a:srgbClr val="F7F7F8"/>
                          </a:highlight>
                          <a:latin typeface="Courier New"/>
                          <a:ea typeface="Courier New"/>
                          <a:cs typeface="Courier New"/>
                          <a:sym typeface="Courier New"/>
                        </a:rPr>
                        <a:t>&lt;input type="text" name="username" maxlength="30" required&gt;</a:t>
                      </a:r>
                      <a:endParaRPr b="1" sz="1450">
                        <a:solidFill>
                          <a:srgbClr val="1C4587"/>
                        </a:solidFill>
                        <a:highlight>
                          <a:srgbClr val="F7F7F8"/>
                        </a:highlight>
                        <a:latin typeface="Courier New"/>
                        <a:ea typeface="Courier New"/>
                        <a:cs typeface="Courier New"/>
                        <a:sym typeface="Courier New"/>
                      </a:endParaRPr>
                    </a:p>
                  </a:txBody>
                  <a:tcPr marT="91425" marB="91425" marR="91425" marL="91425" anchor="ctr">
                    <a:lnL cap="flat" cmpd="sng" w="6100">
                      <a:solidFill>
                        <a:srgbClr val="D9D9E3"/>
                      </a:solidFill>
                      <a:prstDash val="solid"/>
                      <a:round/>
                      <a:headEnd len="sm" w="sm" type="none"/>
                      <a:tailEnd len="sm" w="sm" type="none"/>
                    </a:lnL>
                    <a:lnR cap="flat" cmpd="sng" w="6100">
                      <a:solidFill>
                        <a:srgbClr val="D9D9E3"/>
                      </a:solidFill>
                      <a:prstDash val="solid"/>
                      <a:round/>
                      <a:headEnd len="sm" w="sm" type="none"/>
                      <a:tailEnd len="sm" w="sm" type="none"/>
                    </a:lnR>
                    <a:lnT cap="flat" cmpd="sng" w="6100">
                      <a:solidFill>
                        <a:srgbClr val="D9D9E3"/>
                      </a:solidFill>
                      <a:prstDash val="solid"/>
                      <a:round/>
                      <a:headEnd len="sm" w="sm" type="none"/>
                      <a:tailEnd len="sm" w="sm" type="none"/>
                    </a:lnT>
                    <a:lnB cap="flat" cmpd="sng" w="6100">
                      <a:solidFill>
                        <a:srgbClr val="D9D9E3"/>
                      </a:solidFill>
                      <a:prstDash val="solid"/>
                      <a:round/>
                      <a:headEnd len="sm" w="sm" type="none"/>
                      <a:tailEnd len="sm" w="sm" type="none"/>
                    </a:lnB>
                    <a:solidFill>
                      <a:srgbClr val="FAFBFC"/>
                    </a:solidFill>
                  </a:tcPr>
                </a:tc>
                <a:tc>
                  <a:txBody>
                    <a:bodyPr/>
                    <a:lstStyle/>
                    <a:p>
                      <a:pPr indent="0" lvl="0" marL="0" rtl="0" algn="l">
                        <a:lnSpc>
                          <a:spcPct val="171429"/>
                        </a:lnSpc>
                        <a:spcBef>
                          <a:spcPts val="1900"/>
                        </a:spcBef>
                        <a:spcAft>
                          <a:spcPts val="1900"/>
                        </a:spcAft>
                        <a:buNone/>
                      </a:pPr>
                      <a:r>
                        <a:rPr b="1" lang="en-GB" sz="1450">
                          <a:solidFill>
                            <a:srgbClr val="1C4587"/>
                          </a:solidFill>
                          <a:highlight>
                            <a:srgbClr val="F7F7F8"/>
                          </a:highlight>
                          <a:latin typeface="Courier New"/>
                          <a:ea typeface="Courier New"/>
                          <a:cs typeface="Courier New"/>
                          <a:sym typeface="Courier New"/>
                        </a:rPr>
                        <a:t>name</a:t>
                      </a:r>
                      <a:r>
                        <a:rPr b="1" lang="en-GB" sz="1550">
                          <a:solidFill>
                            <a:srgbClr val="1C4587"/>
                          </a:solidFill>
                          <a:highlight>
                            <a:srgbClr val="F7F7F8"/>
                          </a:highlight>
                          <a:latin typeface="Roboto"/>
                          <a:ea typeface="Roboto"/>
                          <a:cs typeface="Roboto"/>
                          <a:sym typeface="Roboto"/>
                        </a:rPr>
                        <a:t>, </a:t>
                      </a:r>
                      <a:r>
                        <a:rPr b="1" lang="en-GB" sz="1450">
                          <a:solidFill>
                            <a:srgbClr val="1C4587"/>
                          </a:solidFill>
                          <a:highlight>
                            <a:srgbClr val="F7F7F8"/>
                          </a:highlight>
                          <a:latin typeface="Courier New"/>
                          <a:ea typeface="Courier New"/>
                          <a:cs typeface="Courier New"/>
                          <a:sym typeface="Courier New"/>
                        </a:rPr>
                        <a:t>value</a:t>
                      </a:r>
                      <a:r>
                        <a:rPr b="1" lang="en-GB" sz="1550">
                          <a:solidFill>
                            <a:srgbClr val="1C4587"/>
                          </a:solidFill>
                          <a:highlight>
                            <a:srgbClr val="F7F7F8"/>
                          </a:highlight>
                          <a:latin typeface="Roboto"/>
                          <a:ea typeface="Roboto"/>
                          <a:cs typeface="Roboto"/>
                          <a:sym typeface="Roboto"/>
                        </a:rPr>
                        <a:t>, </a:t>
                      </a:r>
                      <a:r>
                        <a:rPr b="1" lang="en-GB" sz="1450">
                          <a:solidFill>
                            <a:srgbClr val="1C4587"/>
                          </a:solidFill>
                          <a:highlight>
                            <a:srgbClr val="F7F7F8"/>
                          </a:highlight>
                          <a:latin typeface="Courier New"/>
                          <a:ea typeface="Courier New"/>
                          <a:cs typeface="Courier New"/>
                          <a:sym typeface="Courier New"/>
                        </a:rPr>
                        <a:t>maxlength</a:t>
                      </a:r>
                      <a:r>
                        <a:rPr b="1" lang="en-GB" sz="1550">
                          <a:solidFill>
                            <a:srgbClr val="1C4587"/>
                          </a:solidFill>
                          <a:highlight>
                            <a:srgbClr val="F7F7F8"/>
                          </a:highlight>
                          <a:latin typeface="Roboto"/>
                          <a:ea typeface="Roboto"/>
                          <a:cs typeface="Roboto"/>
                          <a:sym typeface="Roboto"/>
                        </a:rPr>
                        <a:t>, </a:t>
                      </a:r>
                      <a:r>
                        <a:rPr b="1" lang="en-GB" sz="1450">
                          <a:solidFill>
                            <a:srgbClr val="1C4587"/>
                          </a:solidFill>
                          <a:highlight>
                            <a:srgbClr val="F7F7F8"/>
                          </a:highlight>
                          <a:latin typeface="Courier New"/>
                          <a:ea typeface="Courier New"/>
                          <a:cs typeface="Courier New"/>
                          <a:sym typeface="Courier New"/>
                        </a:rPr>
                        <a:t>required</a:t>
                      </a:r>
                      <a:r>
                        <a:rPr b="1" lang="en-GB" sz="1550">
                          <a:solidFill>
                            <a:srgbClr val="1C4587"/>
                          </a:solidFill>
                          <a:highlight>
                            <a:srgbClr val="F7F7F8"/>
                          </a:highlight>
                          <a:latin typeface="Roboto"/>
                          <a:ea typeface="Roboto"/>
                          <a:cs typeface="Roboto"/>
                          <a:sym typeface="Roboto"/>
                        </a:rPr>
                        <a:t>, </a:t>
                      </a:r>
                      <a:r>
                        <a:rPr b="1" lang="en-GB" sz="1450">
                          <a:solidFill>
                            <a:srgbClr val="1C4587"/>
                          </a:solidFill>
                          <a:highlight>
                            <a:srgbClr val="F7F7F8"/>
                          </a:highlight>
                          <a:latin typeface="Courier New"/>
                          <a:ea typeface="Courier New"/>
                          <a:cs typeface="Courier New"/>
                          <a:sym typeface="Courier New"/>
                        </a:rPr>
                        <a:t>placeholder</a:t>
                      </a:r>
                      <a:r>
                        <a:rPr b="1" lang="en-GB" sz="1550">
                          <a:solidFill>
                            <a:srgbClr val="1C4587"/>
                          </a:solidFill>
                          <a:highlight>
                            <a:srgbClr val="F7F7F8"/>
                          </a:highlight>
                          <a:latin typeface="Roboto"/>
                          <a:ea typeface="Roboto"/>
                          <a:cs typeface="Roboto"/>
                          <a:sym typeface="Roboto"/>
                        </a:rPr>
                        <a:t>, </a:t>
                      </a:r>
                      <a:r>
                        <a:rPr b="1" lang="en-GB" sz="1450">
                          <a:solidFill>
                            <a:srgbClr val="1C4587"/>
                          </a:solidFill>
                          <a:highlight>
                            <a:srgbClr val="F7F7F8"/>
                          </a:highlight>
                          <a:latin typeface="Courier New"/>
                          <a:ea typeface="Courier New"/>
                          <a:cs typeface="Courier New"/>
                          <a:sym typeface="Courier New"/>
                        </a:rPr>
                        <a:t>disabled</a:t>
                      </a:r>
                      <a:r>
                        <a:rPr b="1" lang="en-GB" sz="1550">
                          <a:solidFill>
                            <a:srgbClr val="1C4587"/>
                          </a:solidFill>
                          <a:highlight>
                            <a:srgbClr val="F7F7F8"/>
                          </a:highlight>
                          <a:latin typeface="Roboto"/>
                          <a:ea typeface="Roboto"/>
                          <a:cs typeface="Roboto"/>
                          <a:sym typeface="Roboto"/>
                        </a:rPr>
                        <a:t>, </a:t>
                      </a:r>
                      <a:r>
                        <a:rPr b="1" lang="en-GB" sz="1450">
                          <a:solidFill>
                            <a:srgbClr val="1C4587"/>
                          </a:solidFill>
                          <a:highlight>
                            <a:srgbClr val="F7F7F8"/>
                          </a:highlight>
                          <a:latin typeface="Courier New"/>
                          <a:ea typeface="Courier New"/>
                          <a:cs typeface="Courier New"/>
                          <a:sym typeface="Courier New"/>
                        </a:rPr>
                        <a:t>readonly</a:t>
                      </a:r>
                      <a:r>
                        <a:rPr b="1" lang="en-GB" sz="1550">
                          <a:solidFill>
                            <a:srgbClr val="1C4587"/>
                          </a:solidFill>
                          <a:highlight>
                            <a:srgbClr val="F7F7F8"/>
                          </a:highlight>
                          <a:latin typeface="Roboto"/>
                          <a:ea typeface="Roboto"/>
                          <a:cs typeface="Roboto"/>
                          <a:sym typeface="Roboto"/>
                        </a:rPr>
                        <a:t>, </a:t>
                      </a:r>
                      <a:r>
                        <a:rPr b="1" lang="en-GB" sz="1450">
                          <a:solidFill>
                            <a:srgbClr val="1C4587"/>
                          </a:solidFill>
                          <a:highlight>
                            <a:srgbClr val="F7F7F8"/>
                          </a:highlight>
                          <a:latin typeface="Courier New"/>
                          <a:ea typeface="Courier New"/>
                          <a:cs typeface="Courier New"/>
                          <a:sym typeface="Courier New"/>
                        </a:rPr>
                        <a:t>autocomplete</a:t>
                      </a:r>
                      <a:endParaRPr b="1" sz="1450">
                        <a:solidFill>
                          <a:srgbClr val="1C4587"/>
                        </a:solidFill>
                        <a:highlight>
                          <a:srgbClr val="F7F7F8"/>
                        </a:highlight>
                        <a:latin typeface="Courier New"/>
                        <a:ea typeface="Courier New"/>
                        <a:cs typeface="Courier New"/>
                        <a:sym typeface="Courier New"/>
                      </a:endParaRPr>
                    </a:p>
                  </a:txBody>
                  <a:tcPr marT="91425" marB="91425" marR="91425" marL="91425" anchor="ctr">
                    <a:lnL cap="flat" cmpd="sng" w="6100">
                      <a:solidFill>
                        <a:srgbClr val="D9D9E3"/>
                      </a:solidFill>
                      <a:prstDash val="solid"/>
                      <a:round/>
                      <a:headEnd len="sm" w="sm" type="none"/>
                      <a:tailEnd len="sm" w="sm" type="none"/>
                    </a:lnL>
                    <a:lnR cap="flat" cmpd="sng" w="6100">
                      <a:solidFill>
                        <a:srgbClr val="D9D9E3"/>
                      </a:solidFill>
                      <a:prstDash val="solid"/>
                      <a:round/>
                      <a:headEnd len="sm" w="sm" type="none"/>
                      <a:tailEnd len="sm" w="sm" type="none"/>
                    </a:lnR>
                    <a:lnT cap="flat" cmpd="sng" w="6100">
                      <a:solidFill>
                        <a:srgbClr val="D9D9E3"/>
                      </a:solidFill>
                      <a:prstDash val="solid"/>
                      <a:round/>
                      <a:headEnd len="sm" w="sm" type="none"/>
                      <a:tailEnd len="sm" w="sm" type="none"/>
                    </a:lnT>
                    <a:lnB cap="flat" cmpd="sng" w="6100">
                      <a:solidFill>
                        <a:srgbClr val="D9D9E3"/>
                      </a:solidFill>
                      <a:prstDash val="solid"/>
                      <a:round/>
                      <a:headEnd len="sm" w="sm" type="none"/>
                      <a:tailEnd len="sm" w="sm" type="none"/>
                    </a:lnB>
                    <a:solidFill>
                      <a:srgbClr val="FAFBFC"/>
                    </a:solidFill>
                  </a:tcPr>
                </a:tc>
              </a:tr>
              <a:tr h="3856875">
                <a:tc>
                  <a:txBody>
                    <a:bodyPr/>
                    <a:lstStyle/>
                    <a:p>
                      <a:pPr indent="0" lvl="0" marL="0" rtl="0" algn="l">
                        <a:lnSpc>
                          <a:spcPct val="171429"/>
                        </a:lnSpc>
                        <a:spcBef>
                          <a:spcPts val="1900"/>
                        </a:spcBef>
                        <a:spcAft>
                          <a:spcPts val="1900"/>
                        </a:spcAft>
                        <a:buNone/>
                      </a:pPr>
                      <a:r>
                        <a:rPr b="1" lang="en-GB" sz="1550">
                          <a:solidFill>
                            <a:srgbClr val="1C4587"/>
                          </a:solidFill>
                          <a:highlight>
                            <a:srgbClr val="F7F7F8"/>
                          </a:highlight>
                          <a:latin typeface="Roboto"/>
                          <a:ea typeface="Roboto"/>
                          <a:cs typeface="Roboto"/>
                          <a:sym typeface="Roboto"/>
                        </a:rPr>
                        <a:t>Password Input (</a:t>
                      </a:r>
                      <a:r>
                        <a:rPr b="1" lang="en-GB" sz="1450">
                          <a:solidFill>
                            <a:srgbClr val="1C4587"/>
                          </a:solidFill>
                          <a:highlight>
                            <a:srgbClr val="F7F7F8"/>
                          </a:highlight>
                          <a:latin typeface="Courier New"/>
                          <a:ea typeface="Courier New"/>
                          <a:cs typeface="Courier New"/>
                          <a:sym typeface="Courier New"/>
                        </a:rPr>
                        <a:t>type="password"</a:t>
                      </a:r>
                      <a:r>
                        <a:rPr b="1" lang="en-GB" sz="1550">
                          <a:solidFill>
                            <a:srgbClr val="1C4587"/>
                          </a:solidFill>
                          <a:highlight>
                            <a:srgbClr val="F7F7F8"/>
                          </a:highlight>
                          <a:latin typeface="Roboto"/>
                          <a:ea typeface="Roboto"/>
                          <a:cs typeface="Roboto"/>
                          <a:sym typeface="Roboto"/>
                        </a:rPr>
                        <a:t>)</a:t>
                      </a:r>
                      <a:endParaRPr b="1" sz="1550">
                        <a:solidFill>
                          <a:srgbClr val="1C4587"/>
                        </a:solidFill>
                        <a:highlight>
                          <a:srgbClr val="F7F7F8"/>
                        </a:highlight>
                        <a:latin typeface="Roboto"/>
                        <a:ea typeface="Roboto"/>
                        <a:cs typeface="Roboto"/>
                        <a:sym typeface="Roboto"/>
                      </a:endParaRPr>
                    </a:p>
                  </a:txBody>
                  <a:tcPr marT="91425" marB="91425" marR="91425" marL="91425" anchor="ctr">
                    <a:lnL cap="flat" cmpd="sng" w="6100">
                      <a:solidFill>
                        <a:srgbClr val="D9D9E3"/>
                      </a:solidFill>
                      <a:prstDash val="solid"/>
                      <a:round/>
                      <a:headEnd len="sm" w="sm" type="none"/>
                      <a:tailEnd len="sm" w="sm" type="none"/>
                    </a:lnL>
                    <a:lnR cap="flat" cmpd="sng" w="6100">
                      <a:solidFill>
                        <a:srgbClr val="D9D9E3"/>
                      </a:solidFill>
                      <a:prstDash val="solid"/>
                      <a:round/>
                      <a:headEnd len="sm" w="sm" type="none"/>
                      <a:tailEnd len="sm" w="sm" type="none"/>
                    </a:lnR>
                    <a:lnT cap="flat" cmpd="sng" w="6100">
                      <a:solidFill>
                        <a:srgbClr val="D9D9E3"/>
                      </a:solidFill>
                      <a:prstDash val="solid"/>
                      <a:round/>
                      <a:headEnd len="sm" w="sm" type="none"/>
                      <a:tailEnd len="sm" w="sm" type="none"/>
                    </a:lnT>
                    <a:lnB cap="flat" cmpd="sng" w="6100">
                      <a:solidFill>
                        <a:srgbClr val="D9D9E3"/>
                      </a:solidFill>
                      <a:prstDash val="solid"/>
                      <a:round/>
                      <a:headEnd len="sm" w="sm" type="none"/>
                      <a:tailEnd len="sm" w="sm" type="none"/>
                    </a:lnB>
                    <a:solidFill>
                      <a:srgbClr val="FAFBFC"/>
                    </a:solidFill>
                  </a:tcPr>
                </a:tc>
                <a:tc>
                  <a:txBody>
                    <a:bodyPr/>
                    <a:lstStyle/>
                    <a:p>
                      <a:pPr indent="0" lvl="0" marL="0" rtl="0" algn="l">
                        <a:lnSpc>
                          <a:spcPct val="171429"/>
                        </a:lnSpc>
                        <a:spcBef>
                          <a:spcPts val="1900"/>
                        </a:spcBef>
                        <a:spcAft>
                          <a:spcPts val="1900"/>
                        </a:spcAft>
                        <a:buNone/>
                      </a:pPr>
                      <a:r>
                        <a:rPr b="1" lang="en-GB" sz="1550">
                          <a:solidFill>
                            <a:srgbClr val="1C4587"/>
                          </a:solidFill>
                          <a:highlight>
                            <a:srgbClr val="F7F7F8"/>
                          </a:highlight>
                          <a:latin typeface="Roboto"/>
                          <a:ea typeface="Roboto"/>
                          <a:cs typeface="Roboto"/>
                          <a:sym typeface="Roboto"/>
                        </a:rPr>
                        <a:t>Accepts a masked text input for passwords.</a:t>
                      </a:r>
                      <a:endParaRPr b="1" sz="1550">
                        <a:solidFill>
                          <a:srgbClr val="1C4587"/>
                        </a:solidFill>
                        <a:highlight>
                          <a:srgbClr val="F7F7F8"/>
                        </a:highlight>
                        <a:latin typeface="Roboto"/>
                        <a:ea typeface="Roboto"/>
                        <a:cs typeface="Roboto"/>
                        <a:sym typeface="Roboto"/>
                      </a:endParaRPr>
                    </a:p>
                  </a:txBody>
                  <a:tcPr marT="91425" marB="91425" marR="91425" marL="91425" anchor="ctr">
                    <a:lnL cap="flat" cmpd="sng" w="6100">
                      <a:solidFill>
                        <a:srgbClr val="D9D9E3"/>
                      </a:solidFill>
                      <a:prstDash val="solid"/>
                      <a:round/>
                      <a:headEnd len="sm" w="sm" type="none"/>
                      <a:tailEnd len="sm" w="sm" type="none"/>
                    </a:lnL>
                    <a:lnR cap="flat" cmpd="sng" w="6100">
                      <a:solidFill>
                        <a:srgbClr val="D9D9E3"/>
                      </a:solidFill>
                      <a:prstDash val="solid"/>
                      <a:round/>
                      <a:headEnd len="sm" w="sm" type="none"/>
                      <a:tailEnd len="sm" w="sm" type="none"/>
                    </a:lnR>
                    <a:lnT cap="flat" cmpd="sng" w="6100">
                      <a:solidFill>
                        <a:srgbClr val="D9D9E3"/>
                      </a:solidFill>
                      <a:prstDash val="solid"/>
                      <a:round/>
                      <a:headEnd len="sm" w="sm" type="none"/>
                      <a:tailEnd len="sm" w="sm" type="none"/>
                    </a:lnT>
                    <a:lnB cap="flat" cmpd="sng" w="6100">
                      <a:solidFill>
                        <a:srgbClr val="D9D9E3"/>
                      </a:solidFill>
                      <a:prstDash val="solid"/>
                      <a:round/>
                      <a:headEnd len="sm" w="sm" type="none"/>
                      <a:tailEnd len="sm" w="sm" type="none"/>
                    </a:lnB>
                    <a:solidFill>
                      <a:srgbClr val="FAFBFC"/>
                    </a:solidFill>
                  </a:tcPr>
                </a:tc>
                <a:tc>
                  <a:txBody>
                    <a:bodyPr/>
                    <a:lstStyle/>
                    <a:p>
                      <a:pPr indent="0" lvl="0" marL="0" rtl="0" algn="l">
                        <a:lnSpc>
                          <a:spcPct val="171429"/>
                        </a:lnSpc>
                        <a:spcBef>
                          <a:spcPts val="1900"/>
                        </a:spcBef>
                        <a:spcAft>
                          <a:spcPts val="1900"/>
                        </a:spcAft>
                        <a:buNone/>
                      </a:pPr>
                      <a:r>
                        <a:rPr b="1" lang="en-GB" sz="1450">
                          <a:solidFill>
                            <a:srgbClr val="1C4587"/>
                          </a:solidFill>
                          <a:highlight>
                            <a:srgbClr val="F7F7F8"/>
                          </a:highlight>
                          <a:latin typeface="Courier New"/>
                          <a:ea typeface="Courier New"/>
                          <a:cs typeface="Courier New"/>
                          <a:sym typeface="Courier New"/>
                        </a:rPr>
                        <a:t>&lt;input type="password" name="password" maxlength="maxlength" required&gt;</a:t>
                      </a:r>
                      <a:endParaRPr b="1" sz="1450">
                        <a:solidFill>
                          <a:srgbClr val="1C4587"/>
                        </a:solidFill>
                        <a:highlight>
                          <a:srgbClr val="F7F7F8"/>
                        </a:highlight>
                        <a:latin typeface="Courier New"/>
                        <a:ea typeface="Courier New"/>
                        <a:cs typeface="Courier New"/>
                        <a:sym typeface="Courier New"/>
                      </a:endParaRPr>
                    </a:p>
                  </a:txBody>
                  <a:tcPr marT="91425" marB="91425" marR="91425" marL="91425" anchor="ctr">
                    <a:lnL cap="flat" cmpd="sng" w="6100">
                      <a:solidFill>
                        <a:srgbClr val="D9D9E3"/>
                      </a:solidFill>
                      <a:prstDash val="solid"/>
                      <a:round/>
                      <a:headEnd len="sm" w="sm" type="none"/>
                      <a:tailEnd len="sm" w="sm" type="none"/>
                    </a:lnL>
                    <a:lnR cap="flat" cmpd="sng" w="6100">
                      <a:solidFill>
                        <a:srgbClr val="D9D9E3"/>
                      </a:solidFill>
                      <a:prstDash val="solid"/>
                      <a:round/>
                      <a:headEnd len="sm" w="sm" type="none"/>
                      <a:tailEnd len="sm" w="sm" type="none"/>
                    </a:lnR>
                    <a:lnT cap="flat" cmpd="sng" w="6100">
                      <a:solidFill>
                        <a:srgbClr val="D9D9E3"/>
                      </a:solidFill>
                      <a:prstDash val="solid"/>
                      <a:round/>
                      <a:headEnd len="sm" w="sm" type="none"/>
                      <a:tailEnd len="sm" w="sm" type="none"/>
                    </a:lnT>
                    <a:lnB cap="flat" cmpd="sng" w="6100">
                      <a:solidFill>
                        <a:srgbClr val="D9D9E3"/>
                      </a:solidFill>
                      <a:prstDash val="solid"/>
                      <a:round/>
                      <a:headEnd len="sm" w="sm" type="none"/>
                      <a:tailEnd len="sm" w="sm" type="none"/>
                    </a:lnB>
                    <a:solidFill>
                      <a:srgbClr val="FAFBFC"/>
                    </a:solidFill>
                  </a:tcPr>
                </a:tc>
                <a:tc>
                  <a:txBody>
                    <a:bodyPr/>
                    <a:lstStyle/>
                    <a:p>
                      <a:pPr indent="0" lvl="0" marL="0" rtl="0" algn="l">
                        <a:lnSpc>
                          <a:spcPct val="171429"/>
                        </a:lnSpc>
                        <a:spcBef>
                          <a:spcPts val="1900"/>
                        </a:spcBef>
                        <a:spcAft>
                          <a:spcPts val="1900"/>
                        </a:spcAft>
                        <a:buNone/>
                      </a:pPr>
                      <a:r>
                        <a:rPr b="1" lang="en-GB" sz="1450">
                          <a:solidFill>
                            <a:srgbClr val="1C4587"/>
                          </a:solidFill>
                          <a:highlight>
                            <a:srgbClr val="F7F7F8"/>
                          </a:highlight>
                          <a:latin typeface="Courier New"/>
                          <a:ea typeface="Courier New"/>
                          <a:cs typeface="Courier New"/>
                          <a:sym typeface="Courier New"/>
                        </a:rPr>
                        <a:t>&lt;input type="password" name="password" maxlength="20" required&gt;</a:t>
                      </a:r>
                      <a:endParaRPr b="1" sz="1450">
                        <a:solidFill>
                          <a:srgbClr val="1C4587"/>
                        </a:solidFill>
                        <a:highlight>
                          <a:srgbClr val="F7F7F8"/>
                        </a:highlight>
                        <a:latin typeface="Courier New"/>
                        <a:ea typeface="Courier New"/>
                        <a:cs typeface="Courier New"/>
                        <a:sym typeface="Courier New"/>
                      </a:endParaRPr>
                    </a:p>
                  </a:txBody>
                  <a:tcPr marT="91425" marB="91425" marR="91425" marL="91425" anchor="ctr">
                    <a:lnL cap="flat" cmpd="sng" w="6100">
                      <a:solidFill>
                        <a:srgbClr val="D9D9E3"/>
                      </a:solidFill>
                      <a:prstDash val="solid"/>
                      <a:round/>
                      <a:headEnd len="sm" w="sm" type="none"/>
                      <a:tailEnd len="sm" w="sm" type="none"/>
                    </a:lnL>
                    <a:lnR cap="flat" cmpd="sng" w="6100">
                      <a:solidFill>
                        <a:srgbClr val="D9D9E3"/>
                      </a:solidFill>
                      <a:prstDash val="solid"/>
                      <a:round/>
                      <a:headEnd len="sm" w="sm" type="none"/>
                      <a:tailEnd len="sm" w="sm" type="none"/>
                    </a:lnR>
                    <a:lnT cap="flat" cmpd="sng" w="6100">
                      <a:solidFill>
                        <a:srgbClr val="D9D9E3"/>
                      </a:solidFill>
                      <a:prstDash val="solid"/>
                      <a:round/>
                      <a:headEnd len="sm" w="sm" type="none"/>
                      <a:tailEnd len="sm" w="sm" type="none"/>
                    </a:lnT>
                    <a:lnB cap="flat" cmpd="sng" w="6100">
                      <a:solidFill>
                        <a:srgbClr val="D9D9E3"/>
                      </a:solidFill>
                      <a:prstDash val="solid"/>
                      <a:round/>
                      <a:headEnd len="sm" w="sm" type="none"/>
                      <a:tailEnd len="sm" w="sm" type="none"/>
                    </a:lnB>
                    <a:solidFill>
                      <a:srgbClr val="FAFBFC"/>
                    </a:solidFill>
                  </a:tcPr>
                </a:tc>
                <a:tc>
                  <a:txBody>
                    <a:bodyPr/>
                    <a:lstStyle/>
                    <a:p>
                      <a:pPr indent="0" lvl="0" marL="0" rtl="0" algn="l">
                        <a:lnSpc>
                          <a:spcPct val="171429"/>
                        </a:lnSpc>
                        <a:spcBef>
                          <a:spcPts val="1900"/>
                        </a:spcBef>
                        <a:spcAft>
                          <a:spcPts val="1900"/>
                        </a:spcAft>
                        <a:buNone/>
                      </a:pPr>
                      <a:r>
                        <a:rPr b="1" lang="en-GB" sz="1450">
                          <a:solidFill>
                            <a:srgbClr val="1C4587"/>
                          </a:solidFill>
                          <a:highlight>
                            <a:srgbClr val="F7F7F8"/>
                          </a:highlight>
                          <a:latin typeface="Courier New"/>
                          <a:ea typeface="Courier New"/>
                          <a:cs typeface="Courier New"/>
                          <a:sym typeface="Courier New"/>
                        </a:rPr>
                        <a:t>name</a:t>
                      </a:r>
                      <a:r>
                        <a:rPr b="1" lang="en-GB" sz="1550">
                          <a:solidFill>
                            <a:srgbClr val="1C4587"/>
                          </a:solidFill>
                          <a:highlight>
                            <a:srgbClr val="F7F7F8"/>
                          </a:highlight>
                          <a:latin typeface="Roboto"/>
                          <a:ea typeface="Roboto"/>
                          <a:cs typeface="Roboto"/>
                          <a:sym typeface="Roboto"/>
                        </a:rPr>
                        <a:t>, </a:t>
                      </a:r>
                      <a:r>
                        <a:rPr b="1" lang="en-GB" sz="1450">
                          <a:solidFill>
                            <a:srgbClr val="1C4587"/>
                          </a:solidFill>
                          <a:highlight>
                            <a:srgbClr val="F7F7F8"/>
                          </a:highlight>
                          <a:latin typeface="Courier New"/>
                          <a:ea typeface="Courier New"/>
                          <a:cs typeface="Courier New"/>
                          <a:sym typeface="Courier New"/>
                        </a:rPr>
                        <a:t>maxlength</a:t>
                      </a:r>
                      <a:r>
                        <a:rPr b="1" lang="en-GB" sz="1550">
                          <a:solidFill>
                            <a:srgbClr val="1C4587"/>
                          </a:solidFill>
                          <a:highlight>
                            <a:srgbClr val="F7F7F8"/>
                          </a:highlight>
                          <a:latin typeface="Roboto"/>
                          <a:ea typeface="Roboto"/>
                          <a:cs typeface="Roboto"/>
                          <a:sym typeface="Roboto"/>
                        </a:rPr>
                        <a:t>, </a:t>
                      </a:r>
                      <a:r>
                        <a:rPr b="1" lang="en-GB" sz="1450">
                          <a:solidFill>
                            <a:srgbClr val="1C4587"/>
                          </a:solidFill>
                          <a:highlight>
                            <a:srgbClr val="F7F7F8"/>
                          </a:highlight>
                          <a:latin typeface="Courier New"/>
                          <a:ea typeface="Courier New"/>
                          <a:cs typeface="Courier New"/>
                          <a:sym typeface="Courier New"/>
                        </a:rPr>
                        <a:t>required</a:t>
                      </a:r>
                      <a:r>
                        <a:rPr b="1" lang="en-GB" sz="1550">
                          <a:solidFill>
                            <a:srgbClr val="1C4587"/>
                          </a:solidFill>
                          <a:highlight>
                            <a:srgbClr val="F7F7F8"/>
                          </a:highlight>
                          <a:latin typeface="Roboto"/>
                          <a:ea typeface="Roboto"/>
                          <a:cs typeface="Roboto"/>
                          <a:sym typeface="Roboto"/>
                        </a:rPr>
                        <a:t>, </a:t>
                      </a:r>
                      <a:r>
                        <a:rPr b="1" lang="en-GB" sz="1450">
                          <a:solidFill>
                            <a:srgbClr val="1C4587"/>
                          </a:solidFill>
                          <a:highlight>
                            <a:srgbClr val="F7F7F8"/>
                          </a:highlight>
                          <a:latin typeface="Courier New"/>
                          <a:ea typeface="Courier New"/>
                          <a:cs typeface="Courier New"/>
                          <a:sym typeface="Courier New"/>
                        </a:rPr>
                        <a:t>placeholder</a:t>
                      </a:r>
                      <a:r>
                        <a:rPr b="1" lang="en-GB" sz="1550">
                          <a:solidFill>
                            <a:srgbClr val="1C4587"/>
                          </a:solidFill>
                          <a:highlight>
                            <a:srgbClr val="F7F7F8"/>
                          </a:highlight>
                          <a:latin typeface="Roboto"/>
                          <a:ea typeface="Roboto"/>
                          <a:cs typeface="Roboto"/>
                          <a:sym typeface="Roboto"/>
                        </a:rPr>
                        <a:t>, </a:t>
                      </a:r>
                      <a:r>
                        <a:rPr b="1" lang="en-GB" sz="1450">
                          <a:solidFill>
                            <a:srgbClr val="1C4587"/>
                          </a:solidFill>
                          <a:highlight>
                            <a:srgbClr val="F7F7F8"/>
                          </a:highlight>
                          <a:latin typeface="Courier New"/>
                          <a:ea typeface="Courier New"/>
                          <a:cs typeface="Courier New"/>
                          <a:sym typeface="Courier New"/>
                        </a:rPr>
                        <a:t>disabled</a:t>
                      </a:r>
                      <a:r>
                        <a:rPr b="1" lang="en-GB" sz="1550">
                          <a:solidFill>
                            <a:srgbClr val="1C4587"/>
                          </a:solidFill>
                          <a:highlight>
                            <a:srgbClr val="F7F7F8"/>
                          </a:highlight>
                          <a:latin typeface="Roboto"/>
                          <a:ea typeface="Roboto"/>
                          <a:cs typeface="Roboto"/>
                          <a:sym typeface="Roboto"/>
                        </a:rPr>
                        <a:t>, </a:t>
                      </a:r>
                      <a:r>
                        <a:rPr b="1" lang="en-GB" sz="1450">
                          <a:solidFill>
                            <a:srgbClr val="1C4587"/>
                          </a:solidFill>
                          <a:highlight>
                            <a:srgbClr val="F7F7F8"/>
                          </a:highlight>
                          <a:latin typeface="Courier New"/>
                          <a:ea typeface="Courier New"/>
                          <a:cs typeface="Courier New"/>
                          <a:sym typeface="Courier New"/>
                        </a:rPr>
                        <a:t>readonly</a:t>
                      </a:r>
                      <a:r>
                        <a:rPr b="1" lang="en-GB" sz="1550">
                          <a:solidFill>
                            <a:srgbClr val="1C4587"/>
                          </a:solidFill>
                          <a:highlight>
                            <a:srgbClr val="F7F7F8"/>
                          </a:highlight>
                          <a:latin typeface="Roboto"/>
                          <a:ea typeface="Roboto"/>
                          <a:cs typeface="Roboto"/>
                          <a:sym typeface="Roboto"/>
                        </a:rPr>
                        <a:t>, </a:t>
                      </a:r>
                      <a:r>
                        <a:rPr b="1" lang="en-GB" sz="1450">
                          <a:solidFill>
                            <a:srgbClr val="1C4587"/>
                          </a:solidFill>
                          <a:highlight>
                            <a:srgbClr val="F7F7F8"/>
                          </a:highlight>
                          <a:latin typeface="Courier New"/>
                          <a:ea typeface="Courier New"/>
                          <a:cs typeface="Courier New"/>
                          <a:sym typeface="Courier New"/>
                        </a:rPr>
                        <a:t>autocomplete</a:t>
                      </a:r>
                      <a:endParaRPr b="1" sz="1450">
                        <a:solidFill>
                          <a:srgbClr val="1C4587"/>
                        </a:solidFill>
                        <a:highlight>
                          <a:srgbClr val="F7F7F8"/>
                        </a:highlight>
                        <a:latin typeface="Courier New"/>
                        <a:ea typeface="Courier New"/>
                        <a:cs typeface="Courier New"/>
                        <a:sym typeface="Courier New"/>
                      </a:endParaRPr>
                    </a:p>
                  </a:txBody>
                  <a:tcPr marT="91425" marB="91425" marR="91425" marL="91425" anchor="ctr">
                    <a:lnL cap="flat" cmpd="sng" w="6100">
                      <a:solidFill>
                        <a:srgbClr val="D9D9E3"/>
                      </a:solidFill>
                      <a:prstDash val="solid"/>
                      <a:round/>
                      <a:headEnd len="sm" w="sm" type="none"/>
                      <a:tailEnd len="sm" w="sm" type="none"/>
                    </a:lnL>
                    <a:lnR cap="flat" cmpd="sng" w="6100">
                      <a:solidFill>
                        <a:srgbClr val="D9D9E3"/>
                      </a:solidFill>
                      <a:prstDash val="solid"/>
                      <a:round/>
                      <a:headEnd len="sm" w="sm" type="none"/>
                      <a:tailEnd len="sm" w="sm" type="none"/>
                    </a:lnR>
                    <a:lnT cap="flat" cmpd="sng" w="6100">
                      <a:solidFill>
                        <a:srgbClr val="D9D9E3"/>
                      </a:solidFill>
                      <a:prstDash val="solid"/>
                      <a:round/>
                      <a:headEnd len="sm" w="sm" type="none"/>
                      <a:tailEnd len="sm" w="sm" type="none"/>
                    </a:lnT>
                    <a:lnB cap="flat" cmpd="sng" w="6100">
                      <a:solidFill>
                        <a:srgbClr val="D9D9E3"/>
                      </a:solidFill>
                      <a:prstDash val="solid"/>
                      <a:round/>
                      <a:headEnd len="sm" w="sm" type="none"/>
                      <a:tailEnd len="sm" w="sm" type="none"/>
                    </a:lnB>
                    <a:solidFill>
                      <a:srgbClr val="FAFBFC"/>
                    </a:solidFill>
                  </a:tcPr>
                </a:tc>
              </a:tr>
              <a:tr h="3713750">
                <a:tc>
                  <a:txBody>
                    <a:bodyPr/>
                    <a:lstStyle/>
                    <a:p>
                      <a:pPr indent="0" lvl="0" marL="0" rtl="0" algn="l">
                        <a:lnSpc>
                          <a:spcPct val="171429"/>
                        </a:lnSpc>
                        <a:spcBef>
                          <a:spcPts val="1900"/>
                        </a:spcBef>
                        <a:spcAft>
                          <a:spcPts val="1900"/>
                        </a:spcAft>
                        <a:buNone/>
                      </a:pPr>
                      <a:r>
                        <a:rPr b="1" lang="en-GB" sz="1550">
                          <a:solidFill>
                            <a:srgbClr val="1C4587"/>
                          </a:solidFill>
                          <a:highlight>
                            <a:srgbClr val="F7F7F8"/>
                          </a:highlight>
                          <a:latin typeface="Roboto"/>
                          <a:ea typeface="Roboto"/>
                          <a:cs typeface="Roboto"/>
                          <a:sym typeface="Roboto"/>
                        </a:rPr>
                        <a:t>Textarea (</a:t>
                      </a:r>
                      <a:r>
                        <a:rPr b="1" lang="en-GB" sz="1450">
                          <a:solidFill>
                            <a:srgbClr val="1C4587"/>
                          </a:solidFill>
                          <a:highlight>
                            <a:srgbClr val="F7F7F8"/>
                          </a:highlight>
                          <a:latin typeface="Courier New"/>
                          <a:ea typeface="Courier New"/>
                          <a:cs typeface="Courier New"/>
                          <a:sym typeface="Courier New"/>
                        </a:rPr>
                        <a:t>&lt;textarea&gt;</a:t>
                      </a:r>
                      <a:r>
                        <a:rPr b="1" lang="en-GB" sz="1550">
                          <a:solidFill>
                            <a:srgbClr val="1C4587"/>
                          </a:solidFill>
                          <a:highlight>
                            <a:srgbClr val="F7F7F8"/>
                          </a:highlight>
                          <a:latin typeface="Roboto"/>
                          <a:ea typeface="Roboto"/>
                          <a:cs typeface="Roboto"/>
                          <a:sym typeface="Roboto"/>
                        </a:rPr>
                        <a:t>)</a:t>
                      </a:r>
                      <a:endParaRPr b="1" sz="1550">
                        <a:solidFill>
                          <a:srgbClr val="1C4587"/>
                        </a:solidFill>
                        <a:highlight>
                          <a:srgbClr val="F7F7F8"/>
                        </a:highlight>
                        <a:latin typeface="Roboto"/>
                        <a:ea typeface="Roboto"/>
                        <a:cs typeface="Roboto"/>
                        <a:sym typeface="Roboto"/>
                      </a:endParaRPr>
                    </a:p>
                  </a:txBody>
                  <a:tcPr marT="91425" marB="91425" marR="91425" marL="91425" anchor="ctr">
                    <a:lnL cap="flat" cmpd="sng" w="6100">
                      <a:solidFill>
                        <a:srgbClr val="D9D9E3"/>
                      </a:solidFill>
                      <a:prstDash val="solid"/>
                      <a:round/>
                      <a:headEnd len="sm" w="sm" type="none"/>
                      <a:tailEnd len="sm" w="sm" type="none"/>
                    </a:lnL>
                    <a:lnR cap="flat" cmpd="sng" w="6100">
                      <a:solidFill>
                        <a:srgbClr val="D9D9E3"/>
                      </a:solidFill>
                      <a:prstDash val="solid"/>
                      <a:round/>
                      <a:headEnd len="sm" w="sm" type="none"/>
                      <a:tailEnd len="sm" w="sm" type="none"/>
                    </a:lnR>
                    <a:lnT cap="flat" cmpd="sng" w="6100">
                      <a:solidFill>
                        <a:srgbClr val="D9D9E3"/>
                      </a:solidFill>
                      <a:prstDash val="solid"/>
                      <a:round/>
                      <a:headEnd len="sm" w="sm" type="none"/>
                      <a:tailEnd len="sm" w="sm" type="none"/>
                    </a:lnT>
                    <a:lnB cap="flat" cmpd="sng" w="6100">
                      <a:solidFill>
                        <a:srgbClr val="D9D9E3"/>
                      </a:solidFill>
                      <a:prstDash val="solid"/>
                      <a:round/>
                      <a:headEnd len="sm" w="sm" type="none"/>
                      <a:tailEnd len="sm" w="sm" type="none"/>
                    </a:lnB>
                    <a:solidFill>
                      <a:srgbClr val="FAFBFC"/>
                    </a:solidFill>
                  </a:tcPr>
                </a:tc>
                <a:tc>
                  <a:txBody>
                    <a:bodyPr/>
                    <a:lstStyle/>
                    <a:p>
                      <a:pPr indent="0" lvl="0" marL="0" rtl="0" algn="l">
                        <a:lnSpc>
                          <a:spcPct val="171429"/>
                        </a:lnSpc>
                        <a:spcBef>
                          <a:spcPts val="1900"/>
                        </a:spcBef>
                        <a:spcAft>
                          <a:spcPts val="1900"/>
                        </a:spcAft>
                        <a:buNone/>
                      </a:pPr>
                      <a:r>
                        <a:rPr b="1" lang="en-GB" sz="1550">
                          <a:solidFill>
                            <a:srgbClr val="1C4587"/>
                          </a:solidFill>
                          <a:highlight>
                            <a:srgbClr val="F7F7F8"/>
                          </a:highlight>
                          <a:latin typeface="Roboto"/>
                          <a:ea typeface="Roboto"/>
                          <a:cs typeface="Roboto"/>
                          <a:sym typeface="Roboto"/>
                        </a:rPr>
                        <a:t>Allows multi-line text input.</a:t>
                      </a:r>
                      <a:endParaRPr b="1" sz="1550">
                        <a:solidFill>
                          <a:srgbClr val="1C4587"/>
                        </a:solidFill>
                        <a:highlight>
                          <a:srgbClr val="F7F7F8"/>
                        </a:highlight>
                        <a:latin typeface="Roboto"/>
                        <a:ea typeface="Roboto"/>
                        <a:cs typeface="Roboto"/>
                        <a:sym typeface="Roboto"/>
                      </a:endParaRPr>
                    </a:p>
                  </a:txBody>
                  <a:tcPr marT="91425" marB="91425" marR="91425" marL="91425" anchor="ctr">
                    <a:lnL cap="flat" cmpd="sng" w="6100">
                      <a:solidFill>
                        <a:srgbClr val="D9D9E3"/>
                      </a:solidFill>
                      <a:prstDash val="solid"/>
                      <a:round/>
                      <a:headEnd len="sm" w="sm" type="none"/>
                      <a:tailEnd len="sm" w="sm" type="none"/>
                    </a:lnL>
                    <a:lnR cap="flat" cmpd="sng" w="6100">
                      <a:solidFill>
                        <a:srgbClr val="D9D9E3"/>
                      </a:solidFill>
                      <a:prstDash val="solid"/>
                      <a:round/>
                      <a:headEnd len="sm" w="sm" type="none"/>
                      <a:tailEnd len="sm" w="sm" type="none"/>
                    </a:lnR>
                    <a:lnT cap="flat" cmpd="sng" w="6100">
                      <a:solidFill>
                        <a:srgbClr val="D9D9E3"/>
                      </a:solidFill>
                      <a:prstDash val="solid"/>
                      <a:round/>
                      <a:headEnd len="sm" w="sm" type="none"/>
                      <a:tailEnd len="sm" w="sm" type="none"/>
                    </a:lnT>
                    <a:lnB cap="flat" cmpd="sng" w="6100">
                      <a:solidFill>
                        <a:srgbClr val="D9D9E3"/>
                      </a:solidFill>
                      <a:prstDash val="solid"/>
                      <a:round/>
                      <a:headEnd len="sm" w="sm" type="none"/>
                      <a:tailEnd len="sm" w="sm" type="none"/>
                    </a:lnB>
                    <a:solidFill>
                      <a:srgbClr val="FAFBFC"/>
                    </a:solidFill>
                  </a:tcPr>
                </a:tc>
                <a:tc>
                  <a:txBody>
                    <a:bodyPr/>
                    <a:lstStyle/>
                    <a:p>
                      <a:pPr indent="0" lvl="0" marL="0" rtl="0" algn="l">
                        <a:lnSpc>
                          <a:spcPct val="171429"/>
                        </a:lnSpc>
                        <a:spcBef>
                          <a:spcPts val="1900"/>
                        </a:spcBef>
                        <a:spcAft>
                          <a:spcPts val="1900"/>
                        </a:spcAft>
                        <a:buNone/>
                      </a:pPr>
                      <a:r>
                        <a:rPr b="1" lang="en-GB" sz="1450">
                          <a:solidFill>
                            <a:srgbClr val="1C4587"/>
                          </a:solidFill>
                          <a:highlight>
                            <a:srgbClr val="F7F7F8"/>
                          </a:highlight>
                          <a:latin typeface="Courier New"/>
                          <a:ea typeface="Courier New"/>
                          <a:cs typeface="Courier New"/>
                          <a:sym typeface="Courier New"/>
                        </a:rPr>
                        <a:t>&lt;textarea name="fieldname" rows="rows" cols="cols" maxlength="maxlength" required&gt;&lt;/textarea&gt;</a:t>
                      </a:r>
                      <a:endParaRPr b="1" sz="1450">
                        <a:solidFill>
                          <a:srgbClr val="1C4587"/>
                        </a:solidFill>
                        <a:highlight>
                          <a:srgbClr val="F7F7F8"/>
                        </a:highlight>
                        <a:latin typeface="Courier New"/>
                        <a:ea typeface="Courier New"/>
                        <a:cs typeface="Courier New"/>
                        <a:sym typeface="Courier New"/>
                      </a:endParaRPr>
                    </a:p>
                  </a:txBody>
                  <a:tcPr marT="91425" marB="91425" marR="91425" marL="91425" anchor="ctr">
                    <a:lnL cap="flat" cmpd="sng" w="6100">
                      <a:solidFill>
                        <a:srgbClr val="D9D9E3"/>
                      </a:solidFill>
                      <a:prstDash val="solid"/>
                      <a:round/>
                      <a:headEnd len="sm" w="sm" type="none"/>
                      <a:tailEnd len="sm" w="sm" type="none"/>
                    </a:lnL>
                    <a:lnR cap="flat" cmpd="sng" w="6100">
                      <a:solidFill>
                        <a:srgbClr val="D9D9E3"/>
                      </a:solidFill>
                      <a:prstDash val="solid"/>
                      <a:round/>
                      <a:headEnd len="sm" w="sm" type="none"/>
                      <a:tailEnd len="sm" w="sm" type="none"/>
                    </a:lnR>
                    <a:lnT cap="flat" cmpd="sng" w="6100">
                      <a:solidFill>
                        <a:srgbClr val="D9D9E3"/>
                      </a:solidFill>
                      <a:prstDash val="solid"/>
                      <a:round/>
                      <a:headEnd len="sm" w="sm" type="none"/>
                      <a:tailEnd len="sm" w="sm" type="none"/>
                    </a:lnT>
                    <a:lnB cap="flat" cmpd="sng" w="6100">
                      <a:solidFill>
                        <a:srgbClr val="D9D9E3"/>
                      </a:solidFill>
                      <a:prstDash val="solid"/>
                      <a:round/>
                      <a:headEnd len="sm" w="sm" type="none"/>
                      <a:tailEnd len="sm" w="sm" type="none"/>
                    </a:lnB>
                    <a:solidFill>
                      <a:srgbClr val="FAFBFC"/>
                    </a:solidFill>
                  </a:tcPr>
                </a:tc>
                <a:tc>
                  <a:txBody>
                    <a:bodyPr/>
                    <a:lstStyle/>
                    <a:p>
                      <a:pPr indent="0" lvl="0" marL="0" rtl="0" algn="l">
                        <a:lnSpc>
                          <a:spcPct val="171429"/>
                        </a:lnSpc>
                        <a:spcBef>
                          <a:spcPts val="1900"/>
                        </a:spcBef>
                        <a:spcAft>
                          <a:spcPts val="1900"/>
                        </a:spcAft>
                        <a:buNone/>
                      </a:pPr>
                      <a:r>
                        <a:rPr b="1" lang="en-GB" sz="1450">
                          <a:solidFill>
                            <a:srgbClr val="1C4587"/>
                          </a:solidFill>
                          <a:highlight>
                            <a:srgbClr val="F7F7F8"/>
                          </a:highlight>
                          <a:latin typeface="Courier New"/>
                          <a:ea typeface="Courier New"/>
                          <a:cs typeface="Courier New"/>
                          <a:sym typeface="Courier New"/>
                        </a:rPr>
                        <a:t>&lt;textarea name="comments" rows="4" cols="50" maxlength="200" required&gt;&lt;/textarea&gt;</a:t>
                      </a:r>
                      <a:endParaRPr b="1" sz="1450">
                        <a:solidFill>
                          <a:srgbClr val="1C4587"/>
                        </a:solidFill>
                        <a:highlight>
                          <a:srgbClr val="F7F7F8"/>
                        </a:highlight>
                        <a:latin typeface="Courier New"/>
                        <a:ea typeface="Courier New"/>
                        <a:cs typeface="Courier New"/>
                        <a:sym typeface="Courier New"/>
                      </a:endParaRPr>
                    </a:p>
                  </a:txBody>
                  <a:tcPr marT="91425" marB="91425" marR="91425" marL="91425" anchor="ctr">
                    <a:lnL cap="flat" cmpd="sng" w="6100">
                      <a:solidFill>
                        <a:srgbClr val="D9D9E3"/>
                      </a:solidFill>
                      <a:prstDash val="solid"/>
                      <a:round/>
                      <a:headEnd len="sm" w="sm" type="none"/>
                      <a:tailEnd len="sm" w="sm" type="none"/>
                    </a:lnL>
                    <a:lnR cap="flat" cmpd="sng" w="6100">
                      <a:solidFill>
                        <a:srgbClr val="D9D9E3"/>
                      </a:solidFill>
                      <a:prstDash val="solid"/>
                      <a:round/>
                      <a:headEnd len="sm" w="sm" type="none"/>
                      <a:tailEnd len="sm" w="sm" type="none"/>
                    </a:lnR>
                    <a:lnT cap="flat" cmpd="sng" w="6100">
                      <a:solidFill>
                        <a:srgbClr val="D9D9E3"/>
                      </a:solidFill>
                      <a:prstDash val="solid"/>
                      <a:round/>
                      <a:headEnd len="sm" w="sm" type="none"/>
                      <a:tailEnd len="sm" w="sm" type="none"/>
                    </a:lnT>
                    <a:lnB cap="flat" cmpd="sng" w="6100">
                      <a:solidFill>
                        <a:srgbClr val="D9D9E3"/>
                      </a:solidFill>
                      <a:prstDash val="solid"/>
                      <a:round/>
                      <a:headEnd len="sm" w="sm" type="none"/>
                      <a:tailEnd len="sm" w="sm" type="none"/>
                    </a:lnB>
                    <a:solidFill>
                      <a:srgbClr val="FAFBFC"/>
                    </a:solidFill>
                  </a:tcPr>
                </a:tc>
                <a:tc>
                  <a:txBody>
                    <a:bodyPr/>
                    <a:lstStyle/>
                    <a:p>
                      <a:pPr indent="0" lvl="0" marL="0" rtl="0" algn="l">
                        <a:lnSpc>
                          <a:spcPct val="171429"/>
                        </a:lnSpc>
                        <a:spcBef>
                          <a:spcPts val="1900"/>
                        </a:spcBef>
                        <a:spcAft>
                          <a:spcPts val="1900"/>
                        </a:spcAft>
                        <a:buNone/>
                      </a:pPr>
                      <a:r>
                        <a:rPr b="1" lang="en-GB" sz="1450">
                          <a:solidFill>
                            <a:srgbClr val="1C4587"/>
                          </a:solidFill>
                          <a:highlight>
                            <a:srgbClr val="F7F7F8"/>
                          </a:highlight>
                          <a:latin typeface="Courier New"/>
                          <a:ea typeface="Courier New"/>
                          <a:cs typeface="Courier New"/>
                          <a:sym typeface="Courier New"/>
                        </a:rPr>
                        <a:t>name</a:t>
                      </a:r>
                      <a:r>
                        <a:rPr b="1" lang="en-GB" sz="1550">
                          <a:solidFill>
                            <a:srgbClr val="1C4587"/>
                          </a:solidFill>
                          <a:highlight>
                            <a:srgbClr val="F7F7F8"/>
                          </a:highlight>
                          <a:latin typeface="Roboto"/>
                          <a:ea typeface="Roboto"/>
                          <a:cs typeface="Roboto"/>
                          <a:sym typeface="Roboto"/>
                        </a:rPr>
                        <a:t>, </a:t>
                      </a:r>
                      <a:r>
                        <a:rPr b="1" lang="en-GB" sz="1450">
                          <a:solidFill>
                            <a:srgbClr val="1C4587"/>
                          </a:solidFill>
                          <a:highlight>
                            <a:srgbClr val="F7F7F8"/>
                          </a:highlight>
                          <a:latin typeface="Courier New"/>
                          <a:ea typeface="Courier New"/>
                          <a:cs typeface="Courier New"/>
                          <a:sym typeface="Courier New"/>
                        </a:rPr>
                        <a:t>rows</a:t>
                      </a:r>
                      <a:r>
                        <a:rPr b="1" lang="en-GB" sz="1550">
                          <a:solidFill>
                            <a:srgbClr val="1C4587"/>
                          </a:solidFill>
                          <a:highlight>
                            <a:srgbClr val="F7F7F8"/>
                          </a:highlight>
                          <a:latin typeface="Roboto"/>
                          <a:ea typeface="Roboto"/>
                          <a:cs typeface="Roboto"/>
                          <a:sym typeface="Roboto"/>
                        </a:rPr>
                        <a:t>, </a:t>
                      </a:r>
                      <a:r>
                        <a:rPr b="1" lang="en-GB" sz="1450">
                          <a:solidFill>
                            <a:srgbClr val="1C4587"/>
                          </a:solidFill>
                          <a:highlight>
                            <a:srgbClr val="F7F7F8"/>
                          </a:highlight>
                          <a:latin typeface="Courier New"/>
                          <a:ea typeface="Courier New"/>
                          <a:cs typeface="Courier New"/>
                          <a:sym typeface="Courier New"/>
                        </a:rPr>
                        <a:t>cols</a:t>
                      </a:r>
                      <a:r>
                        <a:rPr b="1" lang="en-GB" sz="1550">
                          <a:solidFill>
                            <a:srgbClr val="1C4587"/>
                          </a:solidFill>
                          <a:highlight>
                            <a:srgbClr val="F7F7F8"/>
                          </a:highlight>
                          <a:latin typeface="Roboto"/>
                          <a:ea typeface="Roboto"/>
                          <a:cs typeface="Roboto"/>
                          <a:sym typeface="Roboto"/>
                        </a:rPr>
                        <a:t>, </a:t>
                      </a:r>
                      <a:r>
                        <a:rPr b="1" lang="en-GB" sz="1450">
                          <a:solidFill>
                            <a:srgbClr val="1C4587"/>
                          </a:solidFill>
                          <a:highlight>
                            <a:srgbClr val="F7F7F8"/>
                          </a:highlight>
                          <a:latin typeface="Courier New"/>
                          <a:ea typeface="Courier New"/>
                          <a:cs typeface="Courier New"/>
                          <a:sym typeface="Courier New"/>
                        </a:rPr>
                        <a:t>maxlength</a:t>
                      </a:r>
                      <a:r>
                        <a:rPr b="1" lang="en-GB" sz="1550">
                          <a:solidFill>
                            <a:srgbClr val="1C4587"/>
                          </a:solidFill>
                          <a:highlight>
                            <a:srgbClr val="F7F7F8"/>
                          </a:highlight>
                          <a:latin typeface="Roboto"/>
                          <a:ea typeface="Roboto"/>
                          <a:cs typeface="Roboto"/>
                          <a:sym typeface="Roboto"/>
                        </a:rPr>
                        <a:t>, </a:t>
                      </a:r>
                      <a:r>
                        <a:rPr b="1" lang="en-GB" sz="1450">
                          <a:solidFill>
                            <a:srgbClr val="1C4587"/>
                          </a:solidFill>
                          <a:highlight>
                            <a:srgbClr val="F7F7F8"/>
                          </a:highlight>
                          <a:latin typeface="Courier New"/>
                          <a:ea typeface="Courier New"/>
                          <a:cs typeface="Courier New"/>
                          <a:sym typeface="Courier New"/>
                        </a:rPr>
                        <a:t>required</a:t>
                      </a:r>
                      <a:r>
                        <a:rPr b="1" lang="en-GB" sz="1550">
                          <a:solidFill>
                            <a:srgbClr val="1C4587"/>
                          </a:solidFill>
                          <a:highlight>
                            <a:srgbClr val="F7F7F8"/>
                          </a:highlight>
                          <a:latin typeface="Roboto"/>
                          <a:ea typeface="Roboto"/>
                          <a:cs typeface="Roboto"/>
                          <a:sym typeface="Roboto"/>
                        </a:rPr>
                        <a:t>, </a:t>
                      </a:r>
                      <a:r>
                        <a:rPr b="1" lang="en-GB" sz="1450">
                          <a:solidFill>
                            <a:srgbClr val="1C4587"/>
                          </a:solidFill>
                          <a:highlight>
                            <a:srgbClr val="F7F7F8"/>
                          </a:highlight>
                          <a:latin typeface="Courier New"/>
                          <a:ea typeface="Courier New"/>
                          <a:cs typeface="Courier New"/>
                          <a:sym typeface="Courier New"/>
                        </a:rPr>
                        <a:t>placeholder</a:t>
                      </a:r>
                      <a:r>
                        <a:rPr b="1" lang="en-GB" sz="1550">
                          <a:solidFill>
                            <a:srgbClr val="1C4587"/>
                          </a:solidFill>
                          <a:highlight>
                            <a:srgbClr val="F7F7F8"/>
                          </a:highlight>
                          <a:latin typeface="Roboto"/>
                          <a:ea typeface="Roboto"/>
                          <a:cs typeface="Roboto"/>
                          <a:sym typeface="Roboto"/>
                        </a:rPr>
                        <a:t>, </a:t>
                      </a:r>
                      <a:r>
                        <a:rPr b="1" lang="en-GB" sz="1450">
                          <a:solidFill>
                            <a:srgbClr val="1C4587"/>
                          </a:solidFill>
                          <a:highlight>
                            <a:srgbClr val="F7F7F8"/>
                          </a:highlight>
                          <a:latin typeface="Courier New"/>
                          <a:ea typeface="Courier New"/>
                          <a:cs typeface="Courier New"/>
                          <a:sym typeface="Courier New"/>
                        </a:rPr>
                        <a:t>disabled</a:t>
                      </a:r>
                      <a:r>
                        <a:rPr b="1" lang="en-GB" sz="1550">
                          <a:solidFill>
                            <a:srgbClr val="1C4587"/>
                          </a:solidFill>
                          <a:highlight>
                            <a:srgbClr val="F7F7F8"/>
                          </a:highlight>
                          <a:latin typeface="Roboto"/>
                          <a:ea typeface="Roboto"/>
                          <a:cs typeface="Roboto"/>
                          <a:sym typeface="Roboto"/>
                        </a:rPr>
                        <a:t>, </a:t>
                      </a:r>
                      <a:r>
                        <a:rPr b="1" lang="en-GB" sz="1450">
                          <a:solidFill>
                            <a:srgbClr val="1C4587"/>
                          </a:solidFill>
                          <a:highlight>
                            <a:srgbClr val="F7F7F8"/>
                          </a:highlight>
                          <a:latin typeface="Courier New"/>
                          <a:ea typeface="Courier New"/>
                          <a:cs typeface="Courier New"/>
                          <a:sym typeface="Courier New"/>
                        </a:rPr>
                        <a:t>readonly</a:t>
                      </a:r>
                      <a:endParaRPr b="1" sz="1450">
                        <a:solidFill>
                          <a:srgbClr val="1C4587"/>
                        </a:solidFill>
                        <a:highlight>
                          <a:srgbClr val="F7F7F8"/>
                        </a:highlight>
                        <a:latin typeface="Courier New"/>
                        <a:ea typeface="Courier New"/>
                        <a:cs typeface="Courier New"/>
                        <a:sym typeface="Courier New"/>
                      </a:endParaRPr>
                    </a:p>
                  </a:txBody>
                  <a:tcPr marT="91425" marB="91425" marR="91425" marL="91425" anchor="ctr">
                    <a:lnL cap="flat" cmpd="sng" w="6100">
                      <a:solidFill>
                        <a:srgbClr val="D9D9E3"/>
                      </a:solidFill>
                      <a:prstDash val="solid"/>
                      <a:round/>
                      <a:headEnd len="sm" w="sm" type="none"/>
                      <a:tailEnd len="sm" w="sm" type="none"/>
                    </a:lnL>
                    <a:lnR cap="flat" cmpd="sng" w="6100">
                      <a:solidFill>
                        <a:srgbClr val="D9D9E3"/>
                      </a:solidFill>
                      <a:prstDash val="solid"/>
                      <a:round/>
                      <a:headEnd len="sm" w="sm" type="none"/>
                      <a:tailEnd len="sm" w="sm" type="none"/>
                    </a:lnR>
                    <a:lnT cap="flat" cmpd="sng" w="6100">
                      <a:solidFill>
                        <a:srgbClr val="D9D9E3"/>
                      </a:solidFill>
                      <a:prstDash val="solid"/>
                      <a:round/>
                      <a:headEnd len="sm" w="sm" type="none"/>
                      <a:tailEnd len="sm" w="sm" type="none"/>
                    </a:lnT>
                    <a:lnB cap="flat" cmpd="sng" w="6100">
                      <a:solidFill>
                        <a:srgbClr val="D9D9E3"/>
                      </a:solidFill>
                      <a:prstDash val="solid"/>
                      <a:round/>
                      <a:headEnd len="sm" w="sm" type="none"/>
                      <a:tailEnd len="sm" w="sm" type="none"/>
                    </a:lnB>
                    <a:solidFill>
                      <a:srgbClr val="FAFBFC"/>
                    </a:solidFill>
                  </a:tcPr>
                </a:tc>
              </a:tr>
              <a:tr h="2711825">
                <a:tc>
                  <a:txBody>
                    <a:bodyPr/>
                    <a:lstStyle/>
                    <a:p>
                      <a:pPr indent="0" lvl="0" marL="0" rtl="0" algn="l">
                        <a:lnSpc>
                          <a:spcPct val="171429"/>
                        </a:lnSpc>
                        <a:spcBef>
                          <a:spcPts val="1900"/>
                        </a:spcBef>
                        <a:spcAft>
                          <a:spcPts val="1900"/>
                        </a:spcAft>
                        <a:buNone/>
                      </a:pPr>
                      <a:r>
                        <a:rPr b="1" lang="en-GB" sz="1550">
                          <a:solidFill>
                            <a:srgbClr val="1C4587"/>
                          </a:solidFill>
                          <a:highlight>
                            <a:srgbClr val="F7F7F8"/>
                          </a:highlight>
                          <a:latin typeface="Roboto"/>
                          <a:ea typeface="Roboto"/>
                          <a:cs typeface="Roboto"/>
                          <a:sym typeface="Roboto"/>
                        </a:rPr>
                        <a:t>Radio Buttons (</a:t>
                      </a:r>
                      <a:r>
                        <a:rPr b="1" lang="en-GB" sz="1450">
                          <a:solidFill>
                            <a:srgbClr val="1C4587"/>
                          </a:solidFill>
                          <a:highlight>
                            <a:srgbClr val="F7F7F8"/>
                          </a:highlight>
                          <a:latin typeface="Courier New"/>
                          <a:ea typeface="Courier New"/>
                          <a:cs typeface="Courier New"/>
                          <a:sym typeface="Courier New"/>
                        </a:rPr>
                        <a:t>type="radio"</a:t>
                      </a:r>
                      <a:r>
                        <a:rPr b="1" lang="en-GB" sz="1550">
                          <a:solidFill>
                            <a:srgbClr val="1C4587"/>
                          </a:solidFill>
                          <a:highlight>
                            <a:srgbClr val="F7F7F8"/>
                          </a:highlight>
                          <a:latin typeface="Roboto"/>
                          <a:ea typeface="Roboto"/>
                          <a:cs typeface="Roboto"/>
                          <a:sym typeface="Roboto"/>
                        </a:rPr>
                        <a:t>)</a:t>
                      </a:r>
                      <a:endParaRPr b="1" sz="1550">
                        <a:solidFill>
                          <a:srgbClr val="1C4587"/>
                        </a:solidFill>
                        <a:highlight>
                          <a:srgbClr val="F7F7F8"/>
                        </a:highlight>
                        <a:latin typeface="Roboto"/>
                        <a:ea typeface="Roboto"/>
                        <a:cs typeface="Roboto"/>
                        <a:sym typeface="Roboto"/>
                      </a:endParaRPr>
                    </a:p>
                  </a:txBody>
                  <a:tcPr marT="91425" marB="91425" marR="91425" marL="91425" anchor="ctr">
                    <a:lnL cap="flat" cmpd="sng" w="6100">
                      <a:solidFill>
                        <a:srgbClr val="D9D9E3"/>
                      </a:solidFill>
                      <a:prstDash val="solid"/>
                      <a:round/>
                      <a:headEnd len="sm" w="sm" type="none"/>
                      <a:tailEnd len="sm" w="sm" type="none"/>
                    </a:lnL>
                    <a:lnR cap="flat" cmpd="sng" w="6100">
                      <a:solidFill>
                        <a:srgbClr val="D9D9E3"/>
                      </a:solidFill>
                      <a:prstDash val="solid"/>
                      <a:round/>
                      <a:headEnd len="sm" w="sm" type="none"/>
                      <a:tailEnd len="sm" w="sm" type="none"/>
                    </a:lnR>
                    <a:lnT cap="flat" cmpd="sng" w="6100">
                      <a:solidFill>
                        <a:srgbClr val="D9D9E3"/>
                      </a:solidFill>
                      <a:prstDash val="solid"/>
                      <a:round/>
                      <a:headEnd len="sm" w="sm" type="none"/>
                      <a:tailEnd len="sm" w="sm" type="none"/>
                    </a:lnT>
                    <a:lnB cap="flat" cmpd="sng" w="6100">
                      <a:solidFill>
                        <a:srgbClr val="D9D9E3"/>
                      </a:solidFill>
                      <a:prstDash val="solid"/>
                      <a:round/>
                      <a:headEnd len="sm" w="sm" type="none"/>
                      <a:tailEnd len="sm" w="sm" type="none"/>
                    </a:lnB>
                    <a:solidFill>
                      <a:srgbClr val="FAFBFC"/>
                    </a:solidFill>
                  </a:tcPr>
                </a:tc>
                <a:tc>
                  <a:txBody>
                    <a:bodyPr/>
                    <a:lstStyle/>
                    <a:p>
                      <a:pPr indent="0" lvl="0" marL="0" rtl="0" algn="l">
                        <a:lnSpc>
                          <a:spcPct val="171429"/>
                        </a:lnSpc>
                        <a:spcBef>
                          <a:spcPts val="1900"/>
                        </a:spcBef>
                        <a:spcAft>
                          <a:spcPts val="1900"/>
                        </a:spcAft>
                        <a:buNone/>
                      </a:pPr>
                      <a:r>
                        <a:rPr b="1" lang="en-GB" sz="1550">
                          <a:solidFill>
                            <a:srgbClr val="1C4587"/>
                          </a:solidFill>
                          <a:highlight>
                            <a:srgbClr val="F7F7F8"/>
                          </a:highlight>
                          <a:latin typeface="Roboto"/>
                          <a:ea typeface="Roboto"/>
                          <a:cs typeface="Roboto"/>
                          <a:sym typeface="Roboto"/>
                        </a:rPr>
                        <a:t>Provides a list of mutually exclusive choices.</a:t>
                      </a:r>
                      <a:endParaRPr b="1" sz="1550">
                        <a:solidFill>
                          <a:srgbClr val="1C4587"/>
                        </a:solidFill>
                        <a:highlight>
                          <a:srgbClr val="F7F7F8"/>
                        </a:highlight>
                        <a:latin typeface="Roboto"/>
                        <a:ea typeface="Roboto"/>
                        <a:cs typeface="Roboto"/>
                        <a:sym typeface="Roboto"/>
                      </a:endParaRPr>
                    </a:p>
                  </a:txBody>
                  <a:tcPr marT="91425" marB="91425" marR="91425" marL="91425" anchor="ctr">
                    <a:lnL cap="flat" cmpd="sng" w="6100">
                      <a:solidFill>
                        <a:srgbClr val="D9D9E3"/>
                      </a:solidFill>
                      <a:prstDash val="solid"/>
                      <a:round/>
                      <a:headEnd len="sm" w="sm" type="none"/>
                      <a:tailEnd len="sm" w="sm" type="none"/>
                    </a:lnL>
                    <a:lnR cap="flat" cmpd="sng" w="6100">
                      <a:solidFill>
                        <a:srgbClr val="D9D9E3"/>
                      </a:solidFill>
                      <a:prstDash val="solid"/>
                      <a:round/>
                      <a:headEnd len="sm" w="sm" type="none"/>
                      <a:tailEnd len="sm" w="sm" type="none"/>
                    </a:lnR>
                    <a:lnT cap="flat" cmpd="sng" w="6100">
                      <a:solidFill>
                        <a:srgbClr val="D9D9E3"/>
                      </a:solidFill>
                      <a:prstDash val="solid"/>
                      <a:round/>
                      <a:headEnd len="sm" w="sm" type="none"/>
                      <a:tailEnd len="sm" w="sm" type="none"/>
                    </a:lnT>
                    <a:lnB cap="flat" cmpd="sng" w="6100">
                      <a:solidFill>
                        <a:srgbClr val="D9D9E3"/>
                      </a:solidFill>
                      <a:prstDash val="solid"/>
                      <a:round/>
                      <a:headEnd len="sm" w="sm" type="none"/>
                      <a:tailEnd len="sm" w="sm" type="none"/>
                    </a:lnB>
                    <a:solidFill>
                      <a:srgbClr val="FAFBFC"/>
                    </a:solidFill>
                  </a:tcPr>
                </a:tc>
                <a:tc>
                  <a:txBody>
                    <a:bodyPr/>
                    <a:lstStyle/>
                    <a:p>
                      <a:pPr indent="0" lvl="0" marL="0" rtl="0" algn="l">
                        <a:lnSpc>
                          <a:spcPct val="171429"/>
                        </a:lnSpc>
                        <a:spcBef>
                          <a:spcPts val="1900"/>
                        </a:spcBef>
                        <a:spcAft>
                          <a:spcPts val="1900"/>
                        </a:spcAft>
                        <a:buNone/>
                      </a:pPr>
                      <a:r>
                        <a:rPr b="1" lang="en-GB" sz="1450">
                          <a:solidFill>
                            <a:srgbClr val="1C4587"/>
                          </a:solidFill>
                          <a:highlight>
                            <a:srgbClr val="F7F7F8"/>
                          </a:highlight>
                          <a:latin typeface="Courier New"/>
                          <a:ea typeface="Courier New"/>
                          <a:cs typeface="Courier New"/>
                          <a:sym typeface="Courier New"/>
                        </a:rPr>
                        <a:t>&lt;input type="radio" name="groupname" value="option1"&gt;</a:t>
                      </a:r>
                      <a:endParaRPr b="1" sz="1450">
                        <a:solidFill>
                          <a:srgbClr val="1C4587"/>
                        </a:solidFill>
                        <a:highlight>
                          <a:srgbClr val="F7F7F8"/>
                        </a:highlight>
                        <a:latin typeface="Courier New"/>
                        <a:ea typeface="Courier New"/>
                        <a:cs typeface="Courier New"/>
                        <a:sym typeface="Courier New"/>
                      </a:endParaRPr>
                    </a:p>
                  </a:txBody>
                  <a:tcPr marT="91425" marB="91425" marR="91425" marL="91425" anchor="ctr">
                    <a:lnL cap="flat" cmpd="sng" w="6100">
                      <a:solidFill>
                        <a:srgbClr val="D9D9E3"/>
                      </a:solidFill>
                      <a:prstDash val="solid"/>
                      <a:round/>
                      <a:headEnd len="sm" w="sm" type="none"/>
                      <a:tailEnd len="sm" w="sm" type="none"/>
                    </a:lnL>
                    <a:lnR cap="flat" cmpd="sng" w="6100">
                      <a:solidFill>
                        <a:srgbClr val="D9D9E3"/>
                      </a:solidFill>
                      <a:prstDash val="solid"/>
                      <a:round/>
                      <a:headEnd len="sm" w="sm" type="none"/>
                      <a:tailEnd len="sm" w="sm" type="none"/>
                    </a:lnR>
                    <a:lnT cap="flat" cmpd="sng" w="6100">
                      <a:solidFill>
                        <a:srgbClr val="D9D9E3"/>
                      </a:solidFill>
                      <a:prstDash val="solid"/>
                      <a:round/>
                      <a:headEnd len="sm" w="sm" type="none"/>
                      <a:tailEnd len="sm" w="sm" type="none"/>
                    </a:lnT>
                    <a:lnB cap="flat" cmpd="sng" w="6100">
                      <a:solidFill>
                        <a:srgbClr val="D9D9E3"/>
                      </a:solidFill>
                      <a:prstDash val="solid"/>
                      <a:round/>
                      <a:headEnd len="sm" w="sm" type="none"/>
                      <a:tailEnd len="sm" w="sm" type="none"/>
                    </a:lnB>
                    <a:solidFill>
                      <a:srgbClr val="FAFBFC"/>
                    </a:solidFill>
                  </a:tcPr>
                </a:tc>
                <a:tc>
                  <a:txBody>
                    <a:bodyPr/>
                    <a:lstStyle/>
                    <a:p>
                      <a:pPr indent="0" lvl="0" marL="0" rtl="0" algn="l">
                        <a:lnSpc>
                          <a:spcPct val="171429"/>
                        </a:lnSpc>
                        <a:spcBef>
                          <a:spcPts val="1900"/>
                        </a:spcBef>
                        <a:spcAft>
                          <a:spcPts val="1900"/>
                        </a:spcAft>
                        <a:buNone/>
                      </a:pPr>
                      <a:r>
                        <a:rPr b="1" lang="en-GB" sz="1550">
                          <a:solidFill>
                            <a:srgbClr val="1C4587"/>
                          </a:solidFill>
                          <a:highlight>
                            <a:srgbClr val="F7F7F8"/>
                          </a:highlight>
                          <a:latin typeface="Roboto"/>
                          <a:ea typeface="Roboto"/>
                          <a:cs typeface="Roboto"/>
                          <a:sym typeface="Roboto"/>
                        </a:rPr>
                        <a:t>See example below</a:t>
                      </a:r>
                      <a:endParaRPr b="1" sz="1550">
                        <a:solidFill>
                          <a:srgbClr val="1C4587"/>
                        </a:solidFill>
                        <a:highlight>
                          <a:srgbClr val="F7F7F8"/>
                        </a:highlight>
                        <a:latin typeface="Roboto"/>
                        <a:ea typeface="Roboto"/>
                        <a:cs typeface="Roboto"/>
                        <a:sym typeface="Roboto"/>
                      </a:endParaRPr>
                    </a:p>
                  </a:txBody>
                  <a:tcPr marT="91425" marB="91425" marR="91425" marL="91425" anchor="ctr">
                    <a:lnL cap="flat" cmpd="sng" w="6100">
                      <a:solidFill>
                        <a:srgbClr val="D9D9E3"/>
                      </a:solidFill>
                      <a:prstDash val="solid"/>
                      <a:round/>
                      <a:headEnd len="sm" w="sm" type="none"/>
                      <a:tailEnd len="sm" w="sm" type="none"/>
                    </a:lnL>
                    <a:lnR cap="flat" cmpd="sng" w="6100">
                      <a:solidFill>
                        <a:srgbClr val="D9D9E3"/>
                      </a:solidFill>
                      <a:prstDash val="solid"/>
                      <a:round/>
                      <a:headEnd len="sm" w="sm" type="none"/>
                      <a:tailEnd len="sm" w="sm" type="none"/>
                    </a:lnR>
                    <a:lnT cap="flat" cmpd="sng" w="6100">
                      <a:solidFill>
                        <a:srgbClr val="D9D9E3"/>
                      </a:solidFill>
                      <a:prstDash val="solid"/>
                      <a:round/>
                      <a:headEnd len="sm" w="sm" type="none"/>
                      <a:tailEnd len="sm" w="sm" type="none"/>
                    </a:lnT>
                    <a:lnB cap="flat" cmpd="sng" w="6100">
                      <a:solidFill>
                        <a:srgbClr val="D9D9E3"/>
                      </a:solidFill>
                      <a:prstDash val="solid"/>
                      <a:round/>
                      <a:headEnd len="sm" w="sm" type="none"/>
                      <a:tailEnd len="sm" w="sm" type="none"/>
                    </a:lnB>
                    <a:solidFill>
                      <a:srgbClr val="FAFBFC"/>
                    </a:solidFill>
                  </a:tcPr>
                </a:tc>
                <a:tc>
                  <a:txBody>
                    <a:bodyPr/>
                    <a:lstStyle/>
                    <a:p>
                      <a:pPr indent="0" lvl="0" marL="0" rtl="0" algn="l">
                        <a:lnSpc>
                          <a:spcPct val="171429"/>
                        </a:lnSpc>
                        <a:spcBef>
                          <a:spcPts val="1900"/>
                        </a:spcBef>
                        <a:spcAft>
                          <a:spcPts val="1900"/>
                        </a:spcAft>
                        <a:buNone/>
                      </a:pPr>
                      <a:r>
                        <a:rPr b="1" lang="en-GB" sz="1450">
                          <a:solidFill>
                            <a:srgbClr val="1C4587"/>
                          </a:solidFill>
                          <a:highlight>
                            <a:srgbClr val="F7F7F8"/>
                          </a:highlight>
                          <a:latin typeface="Courier New"/>
                          <a:ea typeface="Courier New"/>
                          <a:cs typeface="Courier New"/>
                          <a:sym typeface="Courier New"/>
                        </a:rPr>
                        <a:t>type</a:t>
                      </a:r>
                      <a:r>
                        <a:rPr b="1" lang="en-GB" sz="1550">
                          <a:solidFill>
                            <a:srgbClr val="1C4587"/>
                          </a:solidFill>
                          <a:highlight>
                            <a:srgbClr val="F7F7F8"/>
                          </a:highlight>
                          <a:latin typeface="Roboto"/>
                          <a:ea typeface="Roboto"/>
                          <a:cs typeface="Roboto"/>
                          <a:sym typeface="Roboto"/>
                        </a:rPr>
                        <a:t>, </a:t>
                      </a:r>
                      <a:r>
                        <a:rPr b="1" lang="en-GB" sz="1450">
                          <a:solidFill>
                            <a:srgbClr val="1C4587"/>
                          </a:solidFill>
                          <a:highlight>
                            <a:srgbClr val="F7F7F8"/>
                          </a:highlight>
                          <a:latin typeface="Courier New"/>
                          <a:ea typeface="Courier New"/>
                          <a:cs typeface="Courier New"/>
                          <a:sym typeface="Courier New"/>
                        </a:rPr>
                        <a:t>name</a:t>
                      </a:r>
                      <a:r>
                        <a:rPr b="1" lang="en-GB" sz="1550">
                          <a:solidFill>
                            <a:srgbClr val="1C4587"/>
                          </a:solidFill>
                          <a:highlight>
                            <a:srgbClr val="F7F7F8"/>
                          </a:highlight>
                          <a:latin typeface="Roboto"/>
                          <a:ea typeface="Roboto"/>
                          <a:cs typeface="Roboto"/>
                          <a:sym typeface="Roboto"/>
                        </a:rPr>
                        <a:t>, </a:t>
                      </a:r>
                      <a:r>
                        <a:rPr b="1" lang="en-GB" sz="1450">
                          <a:solidFill>
                            <a:srgbClr val="1C4587"/>
                          </a:solidFill>
                          <a:highlight>
                            <a:srgbClr val="F7F7F8"/>
                          </a:highlight>
                          <a:latin typeface="Courier New"/>
                          <a:ea typeface="Courier New"/>
                          <a:cs typeface="Courier New"/>
                          <a:sym typeface="Courier New"/>
                        </a:rPr>
                        <a:t>value</a:t>
                      </a:r>
                      <a:r>
                        <a:rPr b="1" lang="en-GB" sz="1550">
                          <a:solidFill>
                            <a:srgbClr val="1C4587"/>
                          </a:solidFill>
                          <a:highlight>
                            <a:srgbClr val="F7F7F8"/>
                          </a:highlight>
                          <a:latin typeface="Roboto"/>
                          <a:ea typeface="Roboto"/>
                          <a:cs typeface="Roboto"/>
                          <a:sym typeface="Roboto"/>
                        </a:rPr>
                        <a:t>, </a:t>
                      </a:r>
                      <a:r>
                        <a:rPr b="1" lang="en-GB" sz="1450">
                          <a:solidFill>
                            <a:srgbClr val="1C4587"/>
                          </a:solidFill>
                          <a:highlight>
                            <a:srgbClr val="F7F7F8"/>
                          </a:highlight>
                          <a:latin typeface="Courier New"/>
                          <a:ea typeface="Courier New"/>
                          <a:cs typeface="Courier New"/>
                          <a:sym typeface="Courier New"/>
                        </a:rPr>
                        <a:t>checked</a:t>
                      </a:r>
                      <a:r>
                        <a:rPr b="1" lang="en-GB" sz="1550">
                          <a:solidFill>
                            <a:srgbClr val="1C4587"/>
                          </a:solidFill>
                          <a:highlight>
                            <a:srgbClr val="F7F7F8"/>
                          </a:highlight>
                          <a:latin typeface="Roboto"/>
                          <a:ea typeface="Roboto"/>
                          <a:cs typeface="Roboto"/>
                          <a:sym typeface="Roboto"/>
                        </a:rPr>
                        <a:t>, </a:t>
                      </a:r>
                      <a:r>
                        <a:rPr b="1" lang="en-GB" sz="1450">
                          <a:solidFill>
                            <a:srgbClr val="1C4587"/>
                          </a:solidFill>
                          <a:highlight>
                            <a:srgbClr val="F7F7F8"/>
                          </a:highlight>
                          <a:latin typeface="Courier New"/>
                          <a:ea typeface="Courier New"/>
                          <a:cs typeface="Courier New"/>
                          <a:sym typeface="Courier New"/>
                        </a:rPr>
                        <a:t>disabled</a:t>
                      </a:r>
                      <a:endParaRPr b="1" sz="1450">
                        <a:solidFill>
                          <a:srgbClr val="1C4587"/>
                        </a:solidFill>
                        <a:highlight>
                          <a:srgbClr val="F7F7F8"/>
                        </a:highlight>
                        <a:latin typeface="Courier New"/>
                        <a:ea typeface="Courier New"/>
                        <a:cs typeface="Courier New"/>
                        <a:sym typeface="Courier New"/>
                      </a:endParaRPr>
                    </a:p>
                  </a:txBody>
                  <a:tcPr marT="91425" marB="91425" marR="91425" marL="91425" anchor="ctr">
                    <a:lnL cap="flat" cmpd="sng" w="6100">
                      <a:solidFill>
                        <a:srgbClr val="D9D9E3"/>
                      </a:solidFill>
                      <a:prstDash val="solid"/>
                      <a:round/>
                      <a:headEnd len="sm" w="sm" type="none"/>
                      <a:tailEnd len="sm" w="sm" type="none"/>
                    </a:lnL>
                    <a:lnR cap="flat" cmpd="sng" w="6100">
                      <a:solidFill>
                        <a:srgbClr val="D9D9E3"/>
                      </a:solidFill>
                      <a:prstDash val="solid"/>
                      <a:round/>
                      <a:headEnd len="sm" w="sm" type="none"/>
                      <a:tailEnd len="sm" w="sm" type="none"/>
                    </a:lnR>
                    <a:lnT cap="flat" cmpd="sng" w="6100">
                      <a:solidFill>
                        <a:srgbClr val="D9D9E3"/>
                      </a:solidFill>
                      <a:prstDash val="solid"/>
                      <a:round/>
                      <a:headEnd len="sm" w="sm" type="none"/>
                      <a:tailEnd len="sm" w="sm" type="none"/>
                    </a:lnT>
                    <a:lnB cap="flat" cmpd="sng" w="6100">
                      <a:solidFill>
                        <a:srgbClr val="D9D9E3"/>
                      </a:solidFill>
                      <a:prstDash val="solid"/>
                      <a:round/>
                      <a:headEnd len="sm" w="sm" type="none"/>
                      <a:tailEnd len="sm" w="sm" type="none"/>
                    </a:lnB>
                    <a:solidFill>
                      <a:srgbClr val="FAFBFC"/>
                    </a:solidFill>
                  </a:tcPr>
                </a:tc>
              </a:tr>
              <a:tr h="2711825">
                <a:tc>
                  <a:txBody>
                    <a:bodyPr/>
                    <a:lstStyle/>
                    <a:p>
                      <a:pPr indent="0" lvl="0" marL="0" rtl="0" algn="l">
                        <a:lnSpc>
                          <a:spcPct val="171429"/>
                        </a:lnSpc>
                        <a:spcBef>
                          <a:spcPts val="1900"/>
                        </a:spcBef>
                        <a:spcAft>
                          <a:spcPts val="1900"/>
                        </a:spcAft>
                        <a:buNone/>
                      </a:pPr>
                      <a:r>
                        <a:rPr b="1" lang="en-GB" sz="1550">
                          <a:solidFill>
                            <a:srgbClr val="1C4587"/>
                          </a:solidFill>
                          <a:highlight>
                            <a:srgbClr val="F7F7F8"/>
                          </a:highlight>
                          <a:latin typeface="Roboto"/>
                          <a:ea typeface="Roboto"/>
                          <a:cs typeface="Roboto"/>
                          <a:sym typeface="Roboto"/>
                        </a:rPr>
                        <a:t>Checkboxes (</a:t>
                      </a:r>
                      <a:r>
                        <a:rPr b="1" lang="en-GB" sz="1450">
                          <a:solidFill>
                            <a:srgbClr val="1C4587"/>
                          </a:solidFill>
                          <a:highlight>
                            <a:srgbClr val="F7F7F8"/>
                          </a:highlight>
                          <a:latin typeface="Courier New"/>
                          <a:ea typeface="Courier New"/>
                          <a:cs typeface="Courier New"/>
                          <a:sym typeface="Courier New"/>
                        </a:rPr>
                        <a:t>type="checkbox"</a:t>
                      </a:r>
                      <a:r>
                        <a:rPr b="1" lang="en-GB" sz="1550">
                          <a:solidFill>
                            <a:srgbClr val="1C4587"/>
                          </a:solidFill>
                          <a:highlight>
                            <a:srgbClr val="F7F7F8"/>
                          </a:highlight>
                          <a:latin typeface="Roboto"/>
                          <a:ea typeface="Roboto"/>
                          <a:cs typeface="Roboto"/>
                          <a:sym typeface="Roboto"/>
                        </a:rPr>
                        <a:t>)</a:t>
                      </a:r>
                      <a:endParaRPr b="1" sz="1550">
                        <a:solidFill>
                          <a:srgbClr val="1C4587"/>
                        </a:solidFill>
                        <a:highlight>
                          <a:srgbClr val="F7F7F8"/>
                        </a:highlight>
                        <a:latin typeface="Roboto"/>
                        <a:ea typeface="Roboto"/>
                        <a:cs typeface="Roboto"/>
                        <a:sym typeface="Roboto"/>
                      </a:endParaRPr>
                    </a:p>
                  </a:txBody>
                  <a:tcPr marT="91425" marB="91425" marR="91425" marL="91425" anchor="ctr">
                    <a:lnL cap="flat" cmpd="sng" w="6100">
                      <a:solidFill>
                        <a:srgbClr val="D9D9E3"/>
                      </a:solidFill>
                      <a:prstDash val="solid"/>
                      <a:round/>
                      <a:headEnd len="sm" w="sm" type="none"/>
                      <a:tailEnd len="sm" w="sm" type="none"/>
                    </a:lnL>
                    <a:lnR cap="flat" cmpd="sng" w="6100">
                      <a:solidFill>
                        <a:srgbClr val="D9D9E3"/>
                      </a:solidFill>
                      <a:prstDash val="solid"/>
                      <a:round/>
                      <a:headEnd len="sm" w="sm" type="none"/>
                      <a:tailEnd len="sm" w="sm" type="none"/>
                    </a:lnR>
                    <a:lnT cap="flat" cmpd="sng" w="6100">
                      <a:solidFill>
                        <a:srgbClr val="D9D9E3"/>
                      </a:solidFill>
                      <a:prstDash val="solid"/>
                      <a:round/>
                      <a:headEnd len="sm" w="sm" type="none"/>
                      <a:tailEnd len="sm" w="sm" type="none"/>
                    </a:lnT>
                    <a:lnB cap="flat" cmpd="sng" w="6100">
                      <a:solidFill>
                        <a:srgbClr val="D9D9E3"/>
                      </a:solidFill>
                      <a:prstDash val="solid"/>
                      <a:round/>
                      <a:headEnd len="sm" w="sm" type="none"/>
                      <a:tailEnd len="sm" w="sm" type="none"/>
                    </a:lnB>
                    <a:solidFill>
                      <a:srgbClr val="FAFBFC"/>
                    </a:solidFill>
                  </a:tcPr>
                </a:tc>
                <a:tc>
                  <a:txBody>
                    <a:bodyPr/>
                    <a:lstStyle/>
                    <a:p>
                      <a:pPr indent="0" lvl="0" marL="0" rtl="0" algn="l">
                        <a:lnSpc>
                          <a:spcPct val="171429"/>
                        </a:lnSpc>
                        <a:spcBef>
                          <a:spcPts val="1900"/>
                        </a:spcBef>
                        <a:spcAft>
                          <a:spcPts val="1900"/>
                        </a:spcAft>
                        <a:buNone/>
                      </a:pPr>
                      <a:r>
                        <a:rPr b="1" lang="en-GB" sz="1550">
                          <a:solidFill>
                            <a:srgbClr val="1C4587"/>
                          </a:solidFill>
                          <a:highlight>
                            <a:srgbClr val="F7F7F8"/>
                          </a:highlight>
                          <a:latin typeface="Roboto"/>
                          <a:ea typeface="Roboto"/>
                          <a:cs typeface="Roboto"/>
                          <a:sym typeface="Roboto"/>
                        </a:rPr>
                        <a:t>Allows multiple choices to be selected.</a:t>
                      </a:r>
                      <a:endParaRPr b="1" sz="1550">
                        <a:solidFill>
                          <a:srgbClr val="1C4587"/>
                        </a:solidFill>
                        <a:highlight>
                          <a:srgbClr val="F7F7F8"/>
                        </a:highlight>
                        <a:latin typeface="Roboto"/>
                        <a:ea typeface="Roboto"/>
                        <a:cs typeface="Roboto"/>
                        <a:sym typeface="Roboto"/>
                      </a:endParaRPr>
                    </a:p>
                  </a:txBody>
                  <a:tcPr marT="91425" marB="91425" marR="91425" marL="91425" anchor="ctr">
                    <a:lnL cap="flat" cmpd="sng" w="6100">
                      <a:solidFill>
                        <a:srgbClr val="D9D9E3"/>
                      </a:solidFill>
                      <a:prstDash val="solid"/>
                      <a:round/>
                      <a:headEnd len="sm" w="sm" type="none"/>
                      <a:tailEnd len="sm" w="sm" type="none"/>
                    </a:lnL>
                    <a:lnR cap="flat" cmpd="sng" w="6100">
                      <a:solidFill>
                        <a:srgbClr val="D9D9E3"/>
                      </a:solidFill>
                      <a:prstDash val="solid"/>
                      <a:round/>
                      <a:headEnd len="sm" w="sm" type="none"/>
                      <a:tailEnd len="sm" w="sm" type="none"/>
                    </a:lnR>
                    <a:lnT cap="flat" cmpd="sng" w="6100">
                      <a:solidFill>
                        <a:srgbClr val="D9D9E3"/>
                      </a:solidFill>
                      <a:prstDash val="solid"/>
                      <a:round/>
                      <a:headEnd len="sm" w="sm" type="none"/>
                      <a:tailEnd len="sm" w="sm" type="none"/>
                    </a:lnT>
                    <a:lnB cap="flat" cmpd="sng" w="6100">
                      <a:solidFill>
                        <a:srgbClr val="D9D9E3"/>
                      </a:solidFill>
                      <a:prstDash val="solid"/>
                      <a:round/>
                      <a:headEnd len="sm" w="sm" type="none"/>
                      <a:tailEnd len="sm" w="sm" type="none"/>
                    </a:lnB>
                    <a:solidFill>
                      <a:srgbClr val="FAFBFC"/>
                    </a:solidFill>
                  </a:tcPr>
                </a:tc>
                <a:tc>
                  <a:txBody>
                    <a:bodyPr/>
                    <a:lstStyle/>
                    <a:p>
                      <a:pPr indent="0" lvl="0" marL="0" rtl="0" algn="l">
                        <a:lnSpc>
                          <a:spcPct val="171429"/>
                        </a:lnSpc>
                        <a:spcBef>
                          <a:spcPts val="1900"/>
                        </a:spcBef>
                        <a:spcAft>
                          <a:spcPts val="1900"/>
                        </a:spcAft>
                        <a:buNone/>
                      </a:pPr>
                      <a:r>
                        <a:rPr b="1" lang="en-GB" sz="1450">
                          <a:solidFill>
                            <a:srgbClr val="1C4587"/>
                          </a:solidFill>
                          <a:highlight>
                            <a:srgbClr val="F7F7F8"/>
                          </a:highlight>
                          <a:latin typeface="Courier New"/>
                          <a:ea typeface="Courier New"/>
                          <a:cs typeface="Courier New"/>
                          <a:sym typeface="Courier New"/>
                        </a:rPr>
                        <a:t>&lt;input type="checkbox" name="option1" value="value1"&gt;</a:t>
                      </a:r>
                      <a:endParaRPr b="1" sz="1450">
                        <a:solidFill>
                          <a:srgbClr val="1C4587"/>
                        </a:solidFill>
                        <a:highlight>
                          <a:srgbClr val="F7F7F8"/>
                        </a:highlight>
                        <a:latin typeface="Courier New"/>
                        <a:ea typeface="Courier New"/>
                        <a:cs typeface="Courier New"/>
                        <a:sym typeface="Courier New"/>
                      </a:endParaRPr>
                    </a:p>
                  </a:txBody>
                  <a:tcPr marT="91425" marB="91425" marR="91425" marL="91425" anchor="ctr">
                    <a:lnL cap="flat" cmpd="sng" w="6100">
                      <a:solidFill>
                        <a:srgbClr val="D9D9E3"/>
                      </a:solidFill>
                      <a:prstDash val="solid"/>
                      <a:round/>
                      <a:headEnd len="sm" w="sm" type="none"/>
                      <a:tailEnd len="sm" w="sm" type="none"/>
                    </a:lnL>
                    <a:lnR cap="flat" cmpd="sng" w="6100">
                      <a:solidFill>
                        <a:srgbClr val="D9D9E3"/>
                      </a:solidFill>
                      <a:prstDash val="solid"/>
                      <a:round/>
                      <a:headEnd len="sm" w="sm" type="none"/>
                      <a:tailEnd len="sm" w="sm" type="none"/>
                    </a:lnR>
                    <a:lnT cap="flat" cmpd="sng" w="6100">
                      <a:solidFill>
                        <a:srgbClr val="D9D9E3"/>
                      </a:solidFill>
                      <a:prstDash val="solid"/>
                      <a:round/>
                      <a:headEnd len="sm" w="sm" type="none"/>
                      <a:tailEnd len="sm" w="sm" type="none"/>
                    </a:lnT>
                    <a:lnB cap="flat" cmpd="sng" w="6100">
                      <a:solidFill>
                        <a:srgbClr val="D9D9E3"/>
                      </a:solidFill>
                      <a:prstDash val="solid"/>
                      <a:round/>
                      <a:headEnd len="sm" w="sm" type="none"/>
                      <a:tailEnd len="sm" w="sm" type="none"/>
                    </a:lnB>
                    <a:solidFill>
                      <a:srgbClr val="FAFBFC"/>
                    </a:solidFill>
                  </a:tcPr>
                </a:tc>
                <a:tc>
                  <a:txBody>
                    <a:bodyPr/>
                    <a:lstStyle/>
                    <a:p>
                      <a:pPr indent="0" lvl="0" marL="0" rtl="0" algn="l">
                        <a:lnSpc>
                          <a:spcPct val="171429"/>
                        </a:lnSpc>
                        <a:spcBef>
                          <a:spcPts val="1900"/>
                        </a:spcBef>
                        <a:spcAft>
                          <a:spcPts val="1900"/>
                        </a:spcAft>
                        <a:buNone/>
                      </a:pPr>
                      <a:r>
                        <a:rPr b="1" lang="en-GB" sz="1550">
                          <a:solidFill>
                            <a:srgbClr val="1C4587"/>
                          </a:solidFill>
                          <a:highlight>
                            <a:srgbClr val="F7F7F8"/>
                          </a:highlight>
                          <a:latin typeface="Roboto"/>
                          <a:ea typeface="Roboto"/>
                          <a:cs typeface="Roboto"/>
                          <a:sym typeface="Roboto"/>
                        </a:rPr>
                        <a:t>See example below</a:t>
                      </a:r>
                      <a:endParaRPr b="1" sz="1550">
                        <a:solidFill>
                          <a:srgbClr val="1C4587"/>
                        </a:solidFill>
                        <a:highlight>
                          <a:srgbClr val="F7F7F8"/>
                        </a:highlight>
                        <a:latin typeface="Roboto"/>
                        <a:ea typeface="Roboto"/>
                        <a:cs typeface="Roboto"/>
                        <a:sym typeface="Roboto"/>
                      </a:endParaRPr>
                    </a:p>
                  </a:txBody>
                  <a:tcPr marT="91425" marB="91425" marR="91425" marL="91425" anchor="ctr">
                    <a:lnL cap="flat" cmpd="sng" w="6100">
                      <a:solidFill>
                        <a:srgbClr val="D9D9E3"/>
                      </a:solidFill>
                      <a:prstDash val="solid"/>
                      <a:round/>
                      <a:headEnd len="sm" w="sm" type="none"/>
                      <a:tailEnd len="sm" w="sm" type="none"/>
                    </a:lnL>
                    <a:lnR cap="flat" cmpd="sng" w="6100">
                      <a:solidFill>
                        <a:srgbClr val="D9D9E3"/>
                      </a:solidFill>
                      <a:prstDash val="solid"/>
                      <a:round/>
                      <a:headEnd len="sm" w="sm" type="none"/>
                      <a:tailEnd len="sm" w="sm" type="none"/>
                    </a:lnR>
                    <a:lnT cap="flat" cmpd="sng" w="6100">
                      <a:solidFill>
                        <a:srgbClr val="D9D9E3"/>
                      </a:solidFill>
                      <a:prstDash val="solid"/>
                      <a:round/>
                      <a:headEnd len="sm" w="sm" type="none"/>
                      <a:tailEnd len="sm" w="sm" type="none"/>
                    </a:lnT>
                    <a:lnB cap="flat" cmpd="sng" w="6100">
                      <a:solidFill>
                        <a:srgbClr val="D9D9E3"/>
                      </a:solidFill>
                      <a:prstDash val="solid"/>
                      <a:round/>
                      <a:headEnd len="sm" w="sm" type="none"/>
                      <a:tailEnd len="sm" w="sm" type="none"/>
                    </a:lnB>
                    <a:solidFill>
                      <a:srgbClr val="FAFBFC"/>
                    </a:solidFill>
                  </a:tcPr>
                </a:tc>
                <a:tc>
                  <a:txBody>
                    <a:bodyPr/>
                    <a:lstStyle/>
                    <a:p>
                      <a:pPr indent="0" lvl="0" marL="0" rtl="0" algn="l">
                        <a:lnSpc>
                          <a:spcPct val="171429"/>
                        </a:lnSpc>
                        <a:spcBef>
                          <a:spcPts val="1900"/>
                        </a:spcBef>
                        <a:spcAft>
                          <a:spcPts val="1900"/>
                        </a:spcAft>
                        <a:buNone/>
                      </a:pPr>
                      <a:r>
                        <a:rPr b="1" lang="en-GB" sz="1450">
                          <a:solidFill>
                            <a:srgbClr val="1C4587"/>
                          </a:solidFill>
                          <a:highlight>
                            <a:srgbClr val="F7F7F8"/>
                          </a:highlight>
                          <a:latin typeface="Courier New"/>
                          <a:ea typeface="Courier New"/>
                          <a:cs typeface="Courier New"/>
                          <a:sym typeface="Courier New"/>
                        </a:rPr>
                        <a:t>type</a:t>
                      </a:r>
                      <a:r>
                        <a:rPr b="1" lang="en-GB" sz="1550">
                          <a:solidFill>
                            <a:srgbClr val="1C4587"/>
                          </a:solidFill>
                          <a:highlight>
                            <a:srgbClr val="F7F7F8"/>
                          </a:highlight>
                          <a:latin typeface="Roboto"/>
                          <a:ea typeface="Roboto"/>
                          <a:cs typeface="Roboto"/>
                          <a:sym typeface="Roboto"/>
                        </a:rPr>
                        <a:t>, </a:t>
                      </a:r>
                      <a:r>
                        <a:rPr b="1" lang="en-GB" sz="1450">
                          <a:solidFill>
                            <a:srgbClr val="1C4587"/>
                          </a:solidFill>
                          <a:highlight>
                            <a:srgbClr val="F7F7F8"/>
                          </a:highlight>
                          <a:latin typeface="Courier New"/>
                          <a:ea typeface="Courier New"/>
                          <a:cs typeface="Courier New"/>
                          <a:sym typeface="Courier New"/>
                        </a:rPr>
                        <a:t>name</a:t>
                      </a:r>
                      <a:r>
                        <a:rPr b="1" lang="en-GB" sz="1550">
                          <a:solidFill>
                            <a:srgbClr val="1C4587"/>
                          </a:solidFill>
                          <a:highlight>
                            <a:srgbClr val="F7F7F8"/>
                          </a:highlight>
                          <a:latin typeface="Roboto"/>
                          <a:ea typeface="Roboto"/>
                          <a:cs typeface="Roboto"/>
                          <a:sym typeface="Roboto"/>
                        </a:rPr>
                        <a:t>, </a:t>
                      </a:r>
                      <a:r>
                        <a:rPr b="1" lang="en-GB" sz="1450">
                          <a:solidFill>
                            <a:srgbClr val="1C4587"/>
                          </a:solidFill>
                          <a:highlight>
                            <a:srgbClr val="F7F7F8"/>
                          </a:highlight>
                          <a:latin typeface="Courier New"/>
                          <a:ea typeface="Courier New"/>
                          <a:cs typeface="Courier New"/>
                          <a:sym typeface="Courier New"/>
                        </a:rPr>
                        <a:t>value</a:t>
                      </a:r>
                      <a:r>
                        <a:rPr b="1" lang="en-GB" sz="1550">
                          <a:solidFill>
                            <a:srgbClr val="1C4587"/>
                          </a:solidFill>
                          <a:highlight>
                            <a:srgbClr val="F7F7F8"/>
                          </a:highlight>
                          <a:latin typeface="Roboto"/>
                          <a:ea typeface="Roboto"/>
                          <a:cs typeface="Roboto"/>
                          <a:sym typeface="Roboto"/>
                        </a:rPr>
                        <a:t>, </a:t>
                      </a:r>
                      <a:r>
                        <a:rPr b="1" lang="en-GB" sz="1450">
                          <a:solidFill>
                            <a:srgbClr val="1C4587"/>
                          </a:solidFill>
                          <a:highlight>
                            <a:srgbClr val="F7F7F8"/>
                          </a:highlight>
                          <a:latin typeface="Courier New"/>
                          <a:ea typeface="Courier New"/>
                          <a:cs typeface="Courier New"/>
                          <a:sym typeface="Courier New"/>
                        </a:rPr>
                        <a:t>checked</a:t>
                      </a:r>
                      <a:r>
                        <a:rPr b="1" lang="en-GB" sz="1550">
                          <a:solidFill>
                            <a:srgbClr val="1C4587"/>
                          </a:solidFill>
                          <a:highlight>
                            <a:srgbClr val="F7F7F8"/>
                          </a:highlight>
                          <a:latin typeface="Roboto"/>
                          <a:ea typeface="Roboto"/>
                          <a:cs typeface="Roboto"/>
                          <a:sym typeface="Roboto"/>
                        </a:rPr>
                        <a:t>, </a:t>
                      </a:r>
                      <a:r>
                        <a:rPr b="1" lang="en-GB" sz="1450">
                          <a:solidFill>
                            <a:srgbClr val="1C4587"/>
                          </a:solidFill>
                          <a:highlight>
                            <a:srgbClr val="F7F7F8"/>
                          </a:highlight>
                          <a:latin typeface="Courier New"/>
                          <a:ea typeface="Courier New"/>
                          <a:cs typeface="Courier New"/>
                          <a:sym typeface="Courier New"/>
                        </a:rPr>
                        <a:t>disabled</a:t>
                      </a:r>
                      <a:endParaRPr b="1" sz="1450">
                        <a:solidFill>
                          <a:srgbClr val="1C4587"/>
                        </a:solidFill>
                        <a:highlight>
                          <a:srgbClr val="F7F7F8"/>
                        </a:highlight>
                        <a:latin typeface="Courier New"/>
                        <a:ea typeface="Courier New"/>
                        <a:cs typeface="Courier New"/>
                        <a:sym typeface="Courier New"/>
                      </a:endParaRPr>
                    </a:p>
                  </a:txBody>
                  <a:tcPr marT="91425" marB="91425" marR="91425" marL="91425" anchor="ctr">
                    <a:lnL cap="flat" cmpd="sng" w="6100">
                      <a:solidFill>
                        <a:srgbClr val="D9D9E3"/>
                      </a:solidFill>
                      <a:prstDash val="solid"/>
                      <a:round/>
                      <a:headEnd len="sm" w="sm" type="none"/>
                      <a:tailEnd len="sm" w="sm" type="none"/>
                    </a:lnL>
                    <a:lnR cap="flat" cmpd="sng" w="6100">
                      <a:solidFill>
                        <a:srgbClr val="D9D9E3"/>
                      </a:solidFill>
                      <a:prstDash val="solid"/>
                      <a:round/>
                      <a:headEnd len="sm" w="sm" type="none"/>
                      <a:tailEnd len="sm" w="sm" type="none"/>
                    </a:lnR>
                    <a:lnT cap="flat" cmpd="sng" w="6100">
                      <a:solidFill>
                        <a:srgbClr val="D9D9E3"/>
                      </a:solidFill>
                      <a:prstDash val="solid"/>
                      <a:round/>
                      <a:headEnd len="sm" w="sm" type="none"/>
                      <a:tailEnd len="sm" w="sm" type="none"/>
                    </a:lnT>
                    <a:lnB cap="flat" cmpd="sng" w="6100">
                      <a:solidFill>
                        <a:srgbClr val="D9D9E3"/>
                      </a:solidFill>
                      <a:prstDash val="solid"/>
                      <a:round/>
                      <a:headEnd len="sm" w="sm" type="none"/>
                      <a:tailEnd len="sm" w="sm" type="none"/>
                    </a:lnB>
                    <a:solidFill>
                      <a:srgbClr val="FAFBFC"/>
                    </a:solidFill>
                  </a:tcPr>
                </a:tc>
              </a:tr>
              <a:tr h="3122150">
                <a:tc>
                  <a:txBody>
                    <a:bodyPr/>
                    <a:lstStyle/>
                    <a:p>
                      <a:pPr indent="0" lvl="0" marL="0" rtl="0" algn="l">
                        <a:lnSpc>
                          <a:spcPct val="171429"/>
                        </a:lnSpc>
                        <a:spcBef>
                          <a:spcPts val="1900"/>
                        </a:spcBef>
                        <a:spcAft>
                          <a:spcPts val="1900"/>
                        </a:spcAft>
                        <a:buNone/>
                      </a:pPr>
                      <a:r>
                        <a:rPr b="1" lang="en-GB" sz="1550">
                          <a:solidFill>
                            <a:srgbClr val="1C4587"/>
                          </a:solidFill>
                          <a:highlight>
                            <a:srgbClr val="F7F7F8"/>
                          </a:highlight>
                          <a:latin typeface="Roboto"/>
                          <a:ea typeface="Roboto"/>
                          <a:cs typeface="Roboto"/>
                          <a:sym typeface="Roboto"/>
                        </a:rPr>
                        <a:t>Select Dropdown (</a:t>
                      </a:r>
                      <a:r>
                        <a:rPr b="1" lang="en-GB" sz="1450">
                          <a:solidFill>
                            <a:srgbClr val="1C4587"/>
                          </a:solidFill>
                          <a:highlight>
                            <a:srgbClr val="F7F7F8"/>
                          </a:highlight>
                          <a:latin typeface="Courier New"/>
                          <a:ea typeface="Courier New"/>
                          <a:cs typeface="Courier New"/>
                          <a:sym typeface="Courier New"/>
                        </a:rPr>
                        <a:t>&lt;select&gt;</a:t>
                      </a:r>
                      <a:r>
                        <a:rPr b="1" lang="en-GB" sz="1550">
                          <a:solidFill>
                            <a:srgbClr val="1C4587"/>
                          </a:solidFill>
                          <a:highlight>
                            <a:srgbClr val="F7F7F8"/>
                          </a:highlight>
                          <a:latin typeface="Roboto"/>
                          <a:ea typeface="Roboto"/>
                          <a:cs typeface="Roboto"/>
                          <a:sym typeface="Roboto"/>
                        </a:rPr>
                        <a:t>)</a:t>
                      </a:r>
                      <a:endParaRPr b="1" sz="1550">
                        <a:solidFill>
                          <a:srgbClr val="1C4587"/>
                        </a:solidFill>
                        <a:highlight>
                          <a:srgbClr val="F7F7F8"/>
                        </a:highlight>
                        <a:latin typeface="Roboto"/>
                        <a:ea typeface="Roboto"/>
                        <a:cs typeface="Roboto"/>
                        <a:sym typeface="Roboto"/>
                      </a:endParaRPr>
                    </a:p>
                  </a:txBody>
                  <a:tcPr marT="91425" marB="91425" marR="91425" marL="91425" anchor="ctr">
                    <a:lnL cap="flat" cmpd="sng" w="6100">
                      <a:solidFill>
                        <a:srgbClr val="D9D9E3"/>
                      </a:solidFill>
                      <a:prstDash val="solid"/>
                      <a:round/>
                      <a:headEnd len="sm" w="sm" type="none"/>
                      <a:tailEnd len="sm" w="sm" type="none"/>
                    </a:lnL>
                    <a:lnR cap="flat" cmpd="sng" w="6100">
                      <a:solidFill>
                        <a:srgbClr val="D9D9E3"/>
                      </a:solidFill>
                      <a:prstDash val="solid"/>
                      <a:round/>
                      <a:headEnd len="sm" w="sm" type="none"/>
                      <a:tailEnd len="sm" w="sm" type="none"/>
                    </a:lnR>
                    <a:lnT cap="flat" cmpd="sng" w="6100">
                      <a:solidFill>
                        <a:srgbClr val="D9D9E3"/>
                      </a:solidFill>
                      <a:prstDash val="solid"/>
                      <a:round/>
                      <a:headEnd len="sm" w="sm" type="none"/>
                      <a:tailEnd len="sm" w="sm" type="none"/>
                    </a:lnT>
                    <a:lnB cap="flat" cmpd="sng" w="6100">
                      <a:solidFill>
                        <a:srgbClr val="D9D9E3"/>
                      </a:solidFill>
                      <a:prstDash val="solid"/>
                      <a:round/>
                      <a:headEnd len="sm" w="sm" type="none"/>
                      <a:tailEnd len="sm" w="sm" type="none"/>
                    </a:lnB>
                    <a:solidFill>
                      <a:srgbClr val="FAFBFC"/>
                    </a:solidFill>
                  </a:tcPr>
                </a:tc>
                <a:tc>
                  <a:txBody>
                    <a:bodyPr/>
                    <a:lstStyle/>
                    <a:p>
                      <a:pPr indent="0" lvl="0" marL="0" rtl="0" algn="l">
                        <a:lnSpc>
                          <a:spcPct val="171429"/>
                        </a:lnSpc>
                        <a:spcBef>
                          <a:spcPts val="1900"/>
                        </a:spcBef>
                        <a:spcAft>
                          <a:spcPts val="1900"/>
                        </a:spcAft>
                        <a:buNone/>
                      </a:pPr>
                      <a:r>
                        <a:rPr b="1" lang="en-GB" sz="1550">
                          <a:solidFill>
                            <a:srgbClr val="1C4587"/>
                          </a:solidFill>
                          <a:highlight>
                            <a:srgbClr val="F7F7F8"/>
                          </a:highlight>
                          <a:latin typeface="Roboto"/>
                          <a:ea typeface="Roboto"/>
                          <a:cs typeface="Roboto"/>
                          <a:sym typeface="Roboto"/>
                        </a:rPr>
                        <a:t>Presents a dropdown menu for selecting one option.</a:t>
                      </a:r>
                      <a:endParaRPr b="1" sz="1550">
                        <a:solidFill>
                          <a:srgbClr val="1C4587"/>
                        </a:solidFill>
                        <a:highlight>
                          <a:srgbClr val="F7F7F8"/>
                        </a:highlight>
                        <a:latin typeface="Roboto"/>
                        <a:ea typeface="Roboto"/>
                        <a:cs typeface="Roboto"/>
                        <a:sym typeface="Roboto"/>
                      </a:endParaRPr>
                    </a:p>
                  </a:txBody>
                  <a:tcPr marT="91425" marB="91425" marR="91425" marL="91425" anchor="ctr">
                    <a:lnL cap="flat" cmpd="sng" w="6100">
                      <a:solidFill>
                        <a:srgbClr val="D9D9E3"/>
                      </a:solidFill>
                      <a:prstDash val="solid"/>
                      <a:round/>
                      <a:headEnd len="sm" w="sm" type="none"/>
                      <a:tailEnd len="sm" w="sm" type="none"/>
                    </a:lnL>
                    <a:lnR cap="flat" cmpd="sng" w="6100">
                      <a:solidFill>
                        <a:srgbClr val="D9D9E3"/>
                      </a:solidFill>
                      <a:prstDash val="solid"/>
                      <a:round/>
                      <a:headEnd len="sm" w="sm" type="none"/>
                      <a:tailEnd len="sm" w="sm" type="none"/>
                    </a:lnR>
                    <a:lnT cap="flat" cmpd="sng" w="6100">
                      <a:solidFill>
                        <a:srgbClr val="D9D9E3"/>
                      </a:solidFill>
                      <a:prstDash val="solid"/>
                      <a:round/>
                      <a:headEnd len="sm" w="sm" type="none"/>
                      <a:tailEnd len="sm" w="sm" type="none"/>
                    </a:lnT>
                    <a:lnB cap="flat" cmpd="sng" w="6100">
                      <a:solidFill>
                        <a:srgbClr val="D9D9E3"/>
                      </a:solidFill>
                      <a:prstDash val="solid"/>
                      <a:round/>
                      <a:headEnd len="sm" w="sm" type="none"/>
                      <a:tailEnd len="sm" w="sm" type="none"/>
                    </a:lnB>
                    <a:solidFill>
                      <a:srgbClr val="FAFBFC"/>
                    </a:solidFill>
                  </a:tcPr>
                </a:tc>
                <a:tc>
                  <a:txBody>
                    <a:bodyPr/>
                    <a:lstStyle/>
                    <a:p>
                      <a:pPr indent="0" lvl="0" marL="0" rtl="0" algn="l">
                        <a:lnSpc>
                          <a:spcPct val="171429"/>
                        </a:lnSpc>
                        <a:spcBef>
                          <a:spcPts val="1900"/>
                        </a:spcBef>
                        <a:spcAft>
                          <a:spcPts val="1900"/>
                        </a:spcAft>
                        <a:buNone/>
                      </a:pPr>
                      <a:r>
                        <a:rPr b="1" lang="en-GB" sz="1450">
                          <a:solidFill>
                            <a:srgbClr val="1C4587"/>
                          </a:solidFill>
                          <a:highlight>
                            <a:srgbClr val="F7F7F8"/>
                          </a:highlight>
                          <a:latin typeface="Courier New"/>
                          <a:ea typeface="Courier New"/>
                          <a:cs typeface="Courier New"/>
                          <a:sym typeface="Courier New"/>
                        </a:rPr>
                        <a:t>&lt;select name="fieldname"&gt;&lt;option value="value1"&gt;Option 1&lt;/option&gt;&lt;/select&gt;</a:t>
                      </a:r>
                      <a:endParaRPr b="1" sz="1450">
                        <a:solidFill>
                          <a:srgbClr val="1C4587"/>
                        </a:solidFill>
                        <a:highlight>
                          <a:srgbClr val="F7F7F8"/>
                        </a:highlight>
                        <a:latin typeface="Courier New"/>
                        <a:ea typeface="Courier New"/>
                        <a:cs typeface="Courier New"/>
                        <a:sym typeface="Courier New"/>
                      </a:endParaRPr>
                    </a:p>
                  </a:txBody>
                  <a:tcPr marT="91425" marB="91425" marR="91425" marL="91425" anchor="ctr">
                    <a:lnL cap="flat" cmpd="sng" w="6100">
                      <a:solidFill>
                        <a:srgbClr val="D9D9E3"/>
                      </a:solidFill>
                      <a:prstDash val="solid"/>
                      <a:round/>
                      <a:headEnd len="sm" w="sm" type="none"/>
                      <a:tailEnd len="sm" w="sm" type="none"/>
                    </a:lnL>
                    <a:lnR cap="flat" cmpd="sng" w="6100">
                      <a:solidFill>
                        <a:srgbClr val="D9D9E3"/>
                      </a:solidFill>
                      <a:prstDash val="solid"/>
                      <a:round/>
                      <a:headEnd len="sm" w="sm" type="none"/>
                      <a:tailEnd len="sm" w="sm" type="none"/>
                    </a:lnR>
                    <a:lnT cap="flat" cmpd="sng" w="6100">
                      <a:solidFill>
                        <a:srgbClr val="D9D9E3"/>
                      </a:solidFill>
                      <a:prstDash val="solid"/>
                      <a:round/>
                      <a:headEnd len="sm" w="sm" type="none"/>
                      <a:tailEnd len="sm" w="sm" type="none"/>
                    </a:lnT>
                    <a:lnB cap="flat" cmpd="sng" w="6100">
                      <a:solidFill>
                        <a:srgbClr val="D9D9E3"/>
                      </a:solidFill>
                      <a:prstDash val="solid"/>
                      <a:round/>
                      <a:headEnd len="sm" w="sm" type="none"/>
                      <a:tailEnd len="sm" w="sm" type="none"/>
                    </a:lnB>
                    <a:solidFill>
                      <a:srgbClr val="FAFBFC"/>
                    </a:solidFill>
                  </a:tcPr>
                </a:tc>
                <a:tc>
                  <a:txBody>
                    <a:bodyPr/>
                    <a:lstStyle/>
                    <a:p>
                      <a:pPr indent="0" lvl="0" marL="0" rtl="0" algn="l">
                        <a:lnSpc>
                          <a:spcPct val="171429"/>
                        </a:lnSpc>
                        <a:spcBef>
                          <a:spcPts val="1900"/>
                        </a:spcBef>
                        <a:spcAft>
                          <a:spcPts val="1900"/>
                        </a:spcAft>
                        <a:buNone/>
                      </a:pPr>
                      <a:r>
                        <a:rPr b="1" lang="en-GB" sz="1550">
                          <a:solidFill>
                            <a:srgbClr val="1C4587"/>
                          </a:solidFill>
                          <a:highlight>
                            <a:srgbClr val="F7F7F8"/>
                          </a:highlight>
                          <a:latin typeface="Roboto"/>
                          <a:ea typeface="Roboto"/>
                          <a:cs typeface="Roboto"/>
                          <a:sym typeface="Roboto"/>
                        </a:rPr>
                        <a:t>See example below</a:t>
                      </a:r>
                      <a:endParaRPr b="1" sz="1550">
                        <a:solidFill>
                          <a:srgbClr val="1C4587"/>
                        </a:solidFill>
                        <a:highlight>
                          <a:srgbClr val="F7F7F8"/>
                        </a:highlight>
                        <a:latin typeface="Roboto"/>
                        <a:ea typeface="Roboto"/>
                        <a:cs typeface="Roboto"/>
                        <a:sym typeface="Roboto"/>
                      </a:endParaRPr>
                    </a:p>
                  </a:txBody>
                  <a:tcPr marT="91425" marB="91425" marR="91425" marL="91425" anchor="ctr">
                    <a:lnL cap="flat" cmpd="sng" w="6100">
                      <a:solidFill>
                        <a:srgbClr val="D9D9E3"/>
                      </a:solidFill>
                      <a:prstDash val="solid"/>
                      <a:round/>
                      <a:headEnd len="sm" w="sm" type="none"/>
                      <a:tailEnd len="sm" w="sm" type="none"/>
                    </a:lnL>
                    <a:lnR cap="flat" cmpd="sng" w="6100">
                      <a:solidFill>
                        <a:srgbClr val="D9D9E3"/>
                      </a:solidFill>
                      <a:prstDash val="solid"/>
                      <a:round/>
                      <a:headEnd len="sm" w="sm" type="none"/>
                      <a:tailEnd len="sm" w="sm" type="none"/>
                    </a:lnR>
                    <a:lnT cap="flat" cmpd="sng" w="6100">
                      <a:solidFill>
                        <a:srgbClr val="D9D9E3"/>
                      </a:solidFill>
                      <a:prstDash val="solid"/>
                      <a:round/>
                      <a:headEnd len="sm" w="sm" type="none"/>
                      <a:tailEnd len="sm" w="sm" type="none"/>
                    </a:lnT>
                    <a:lnB cap="flat" cmpd="sng" w="6100">
                      <a:solidFill>
                        <a:srgbClr val="D9D9E3"/>
                      </a:solidFill>
                      <a:prstDash val="solid"/>
                      <a:round/>
                      <a:headEnd len="sm" w="sm" type="none"/>
                      <a:tailEnd len="sm" w="sm" type="none"/>
                    </a:lnB>
                    <a:solidFill>
                      <a:srgbClr val="FAFBFC"/>
                    </a:solidFill>
                  </a:tcPr>
                </a:tc>
                <a:tc>
                  <a:txBody>
                    <a:bodyPr/>
                    <a:lstStyle/>
                    <a:p>
                      <a:pPr indent="0" lvl="0" marL="0" rtl="0" algn="l">
                        <a:lnSpc>
                          <a:spcPct val="171429"/>
                        </a:lnSpc>
                        <a:spcBef>
                          <a:spcPts val="1900"/>
                        </a:spcBef>
                        <a:spcAft>
                          <a:spcPts val="1900"/>
                        </a:spcAft>
                        <a:buNone/>
                      </a:pPr>
                      <a:r>
                        <a:rPr b="1" lang="en-GB" sz="1450">
                          <a:solidFill>
                            <a:srgbClr val="1C4587"/>
                          </a:solidFill>
                          <a:highlight>
                            <a:srgbClr val="F7F7F8"/>
                          </a:highlight>
                          <a:latin typeface="Courier New"/>
                          <a:ea typeface="Courier New"/>
                          <a:cs typeface="Courier New"/>
                          <a:sym typeface="Courier New"/>
                        </a:rPr>
                        <a:t>name</a:t>
                      </a:r>
                      <a:r>
                        <a:rPr b="1" lang="en-GB" sz="1550">
                          <a:solidFill>
                            <a:srgbClr val="1C4587"/>
                          </a:solidFill>
                          <a:highlight>
                            <a:srgbClr val="F7F7F8"/>
                          </a:highlight>
                          <a:latin typeface="Roboto"/>
                          <a:ea typeface="Roboto"/>
                          <a:cs typeface="Roboto"/>
                          <a:sym typeface="Roboto"/>
                        </a:rPr>
                        <a:t>, </a:t>
                      </a:r>
                      <a:r>
                        <a:rPr b="1" lang="en-GB" sz="1450">
                          <a:solidFill>
                            <a:srgbClr val="1C4587"/>
                          </a:solidFill>
                          <a:highlight>
                            <a:srgbClr val="F7F7F8"/>
                          </a:highlight>
                          <a:latin typeface="Courier New"/>
                          <a:ea typeface="Courier New"/>
                          <a:cs typeface="Courier New"/>
                          <a:sym typeface="Courier New"/>
                        </a:rPr>
                        <a:t>size</a:t>
                      </a:r>
                      <a:r>
                        <a:rPr b="1" lang="en-GB" sz="1550">
                          <a:solidFill>
                            <a:srgbClr val="1C4587"/>
                          </a:solidFill>
                          <a:highlight>
                            <a:srgbClr val="F7F7F8"/>
                          </a:highlight>
                          <a:latin typeface="Roboto"/>
                          <a:ea typeface="Roboto"/>
                          <a:cs typeface="Roboto"/>
                          <a:sym typeface="Roboto"/>
                        </a:rPr>
                        <a:t>, </a:t>
                      </a:r>
                      <a:r>
                        <a:rPr b="1" lang="en-GB" sz="1450">
                          <a:solidFill>
                            <a:srgbClr val="1C4587"/>
                          </a:solidFill>
                          <a:highlight>
                            <a:srgbClr val="F7F7F8"/>
                          </a:highlight>
                          <a:latin typeface="Courier New"/>
                          <a:ea typeface="Courier New"/>
                          <a:cs typeface="Courier New"/>
                          <a:sym typeface="Courier New"/>
                        </a:rPr>
                        <a:t>multiple</a:t>
                      </a:r>
                      <a:r>
                        <a:rPr b="1" lang="en-GB" sz="1550">
                          <a:solidFill>
                            <a:srgbClr val="1C4587"/>
                          </a:solidFill>
                          <a:highlight>
                            <a:srgbClr val="F7F7F8"/>
                          </a:highlight>
                          <a:latin typeface="Roboto"/>
                          <a:ea typeface="Roboto"/>
                          <a:cs typeface="Roboto"/>
                          <a:sym typeface="Roboto"/>
                        </a:rPr>
                        <a:t>, </a:t>
                      </a:r>
                      <a:r>
                        <a:rPr b="1" lang="en-GB" sz="1450">
                          <a:solidFill>
                            <a:srgbClr val="1C4587"/>
                          </a:solidFill>
                          <a:highlight>
                            <a:srgbClr val="F7F7F8"/>
                          </a:highlight>
                          <a:latin typeface="Courier New"/>
                          <a:ea typeface="Courier New"/>
                          <a:cs typeface="Courier New"/>
                          <a:sym typeface="Courier New"/>
                        </a:rPr>
                        <a:t>disabled</a:t>
                      </a:r>
                      <a:endParaRPr b="1" sz="1450">
                        <a:solidFill>
                          <a:srgbClr val="1C4587"/>
                        </a:solidFill>
                        <a:highlight>
                          <a:srgbClr val="F7F7F8"/>
                        </a:highlight>
                        <a:latin typeface="Courier New"/>
                        <a:ea typeface="Courier New"/>
                        <a:cs typeface="Courier New"/>
                        <a:sym typeface="Courier New"/>
                      </a:endParaRPr>
                    </a:p>
                  </a:txBody>
                  <a:tcPr marT="91425" marB="91425" marR="91425" marL="91425" anchor="ctr">
                    <a:lnL cap="flat" cmpd="sng" w="6100">
                      <a:solidFill>
                        <a:srgbClr val="D9D9E3"/>
                      </a:solidFill>
                      <a:prstDash val="solid"/>
                      <a:round/>
                      <a:headEnd len="sm" w="sm" type="none"/>
                      <a:tailEnd len="sm" w="sm" type="none"/>
                    </a:lnL>
                    <a:lnR cap="flat" cmpd="sng" w="6100">
                      <a:solidFill>
                        <a:srgbClr val="D9D9E3"/>
                      </a:solidFill>
                      <a:prstDash val="solid"/>
                      <a:round/>
                      <a:headEnd len="sm" w="sm" type="none"/>
                      <a:tailEnd len="sm" w="sm" type="none"/>
                    </a:lnR>
                    <a:lnT cap="flat" cmpd="sng" w="6100">
                      <a:solidFill>
                        <a:srgbClr val="D9D9E3"/>
                      </a:solidFill>
                      <a:prstDash val="solid"/>
                      <a:round/>
                      <a:headEnd len="sm" w="sm" type="none"/>
                      <a:tailEnd len="sm" w="sm" type="none"/>
                    </a:lnT>
                    <a:lnB cap="flat" cmpd="sng" w="6100">
                      <a:solidFill>
                        <a:srgbClr val="D9D9E3"/>
                      </a:solidFill>
                      <a:prstDash val="solid"/>
                      <a:round/>
                      <a:headEnd len="sm" w="sm" type="none"/>
                      <a:tailEnd len="sm" w="sm" type="none"/>
                    </a:lnB>
                    <a:solidFill>
                      <a:srgbClr val="FAFBFC"/>
                    </a:solidFill>
                  </a:tcPr>
                </a:tc>
              </a:tr>
              <a:tr h="2272900">
                <a:tc>
                  <a:txBody>
                    <a:bodyPr/>
                    <a:lstStyle/>
                    <a:p>
                      <a:pPr indent="0" lvl="0" marL="0" rtl="0" algn="l">
                        <a:lnSpc>
                          <a:spcPct val="171429"/>
                        </a:lnSpc>
                        <a:spcBef>
                          <a:spcPts val="1900"/>
                        </a:spcBef>
                        <a:spcAft>
                          <a:spcPts val="1900"/>
                        </a:spcAft>
                        <a:buNone/>
                      </a:pPr>
                      <a:r>
                        <a:rPr b="1" lang="en-GB" sz="1550">
                          <a:solidFill>
                            <a:srgbClr val="1C4587"/>
                          </a:solidFill>
                          <a:highlight>
                            <a:srgbClr val="F7F7F8"/>
                          </a:highlight>
                          <a:latin typeface="Roboto"/>
                          <a:ea typeface="Roboto"/>
                          <a:cs typeface="Roboto"/>
                          <a:sym typeface="Roboto"/>
                        </a:rPr>
                        <a:t>File Input (</a:t>
                      </a:r>
                      <a:r>
                        <a:rPr b="1" lang="en-GB" sz="1450">
                          <a:solidFill>
                            <a:srgbClr val="1C4587"/>
                          </a:solidFill>
                          <a:highlight>
                            <a:srgbClr val="F7F7F8"/>
                          </a:highlight>
                          <a:latin typeface="Courier New"/>
                          <a:ea typeface="Courier New"/>
                          <a:cs typeface="Courier New"/>
                          <a:sym typeface="Courier New"/>
                        </a:rPr>
                        <a:t>type="file"</a:t>
                      </a:r>
                      <a:r>
                        <a:rPr b="1" lang="en-GB" sz="1550">
                          <a:solidFill>
                            <a:srgbClr val="1C4587"/>
                          </a:solidFill>
                          <a:highlight>
                            <a:srgbClr val="F7F7F8"/>
                          </a:highlight>
                          <a:latin typeface="Roboto"/>
                          <a:ea typeface="Roboto"/>
                          <a:cs typeface="Roboto"/>
                          <a:sym typeface="Roboto"/>
                        </a:rPr>
                        <a:t>)</a:t>
                      </a:r>
                      <a:endParaRPr b="1" sz="1550">
                        <a:solidFill>
                          <a:srgbClr val="1C4587"/>
                        </a:solidFill>
                        <a:highlight>
                          <a:srgbClr val="F7F7F8"/>
                        </a:highlight>
                        <a:latin typeface="Roboto"/>
                        <a:ea typeface="Roboto"/>
                        <a:cs typeface="Roboto"/>
                        <a:sym typeface="Roboto"/>
                      </a:endParaRPr>
                    </a:p>
                  </a:txBody>
                  <a:tcPr marT="91425" marB="91425" marR="91425" marL="91425" anchor="ctr">
                    <a:lnL cap="flat" cmpd="sng" w="6100">
                      <a:solidFill>
                        <a:srgbClr val="D9D9E3"/>
                      </a:solidFill>
                      <a:prstDash val="solid"/>
                      <a:round/>
                      <a:headEnd len="sm" w="sm" type="none"/>
                      <a:tailEnd len="sm" w="sm" type="none"/>
                    </a:lnL>
                    <a:lnR cap="flat" cmpd="sng" w="6100">
                      <a:solidFill>
                        <a:srgbClr val="D9D9E3"/>
                      </a:solidFill>
                      <a:prstDash val="solid"/>
                      <a:round/>
                      <a:headEnd len="sm" w="sm" type="none"/>
                      <a:tailEnd len="sm" w="sm" type="none"/>
                    </a:lnR>
                    <a:lnT cap="flat" cmpd="sng" w="6100">
                      <a:solidFill>
                        <a:srgbClr val="D9D9E3"/>
                      </a:solidFill>
                      <a:prstDash val="solid"/>
                      <a:round/>
                      <a:headEnd len="sm" w="sm" type="none"/>
                      <a:tailEnd len="sm" w="sm" type="none"/>
                    </a:lnT>
                    <a:lnB cap="flat" cmpd="sng" w="6100">
                      <a:solidFill>
                        <a:srgbClr val="D9D9E3"/>
                      </a:solidFill>
                      <a:prstDash val="solid"/>
                      <a:round/>
                      <a:headEnd len="sm" w="sm" type="none"/>
                      <a:tailEnd len="sm" w="sm" type="none"/>
                    </a:lnB>
                    <a:solidFill>
                      <a:srgbClr val="FAFBFC"/>
                    </a:solidFill>
                  </a:tcPr>
                </a:tc>
                <a:tc>
                  <a:txBody>
                    <a:bodyPr/>
                    <a:lstStyle/>
                    <a:p>
                      <a:pPr indent="0" lvl="0" marL="0" rtl="0" algn="l">
                        <a:lnSpc>
                          <a:spcPct val="171429"/>
                        </a:lnSpc>
                        <a:spcBef>
                          <a:spcPts val="1900"/>
                        </a:spcBef>
                        <a:spcAft>
                          <a:spcPts val="1900"/>
                        </a:spcAft>
                        <a:buNone/>
                      </a:pPr>
                      <a:r>
                        <a:rPr b="1" lang="en-GB" sz="1550">
                          <a:solidFill>
                            <a:srgbClr val="1C4587"/>
                          </a:solidFill>
                          <a:highlight>
                            <a:srgbClr val="F7F7F8"/>
                          </a:highlight>
                          <a:latin typeface="Roboto"/>
                          <a:ea typeface="Roboto"/>
                          <a:cs typeface="Roboto"/>
                          <a:sym typeface="Roboto"/>
                        </a:rPr>
                        <a:t>Enables file uploads.</a:t>
                      </a:r>
                      <a:endParaRPr b="1" sz="1550">
                        <a:solidFill>
                          <a:srgbClr val="1C4587"/>
                        </a:solidFill>
                        <a:highlight>
                          <a:srgbClr val="F7F7F8"/>
                        </a:highlight>
                        <a:latin typeface="Roboto"/>
                        <a:ea typeface="Roboto"/>
                        <a:cs typeface="Roboto"/>
                        <a:sym typeface="Roboto"/>
                      </a:endParaRPr>
                    </a:p>
                  </a:txBody>
                  <a:tcPr marT="91425" marB="91425" marR="91425" marL="91425" anchor="ctr">
                    <a:lnL cap="flat" cmpd="sng" w="6100">
                      <a:solidFill>
                        <a:srgbClr val="D9D9E3"/>
                      </a:solidFill>
                      <a:prstDash val="solid"/>
                      <a:round/>
                      <a:headEnd len="sm" w="sm" type="none"/>
                      <a:tailEnd len="sm" w="sm" type="none"/>
                    </a:lnL>
                    <a:lnR cap="flat" cmpd="sng" w="6100">
                      <a:solidFill>
                        <a:srgbClr val="D9D9E3"/>
                      </a:solidFill>
                      <a:prstDash val="solid"/>
                      <a:round/>
                      <a:headEnd len="sm" w="sm" type="none"/>
                      <a:tailEnd len="sm" w="sm" type="none"/>
                    </a:lnR>
                    <a:lnT cap="flat" cmpd="sng" w="6100">
                      <a:solidFill>
                        <a:srgbClr val="D9D9E3"/>
                      </a:solidFill>
                      <a:prstDash val="solid"/>
                      <a:round/>
                      <a:headEnd len="sm" w="sm" type="none"/>
                      <a:tailEnd len="sm" w="sm" type="none"/>
                    </a:lnT>
                    <a:lnB cap="flat" cmpd="sng" w="6100">
                      <a:solidFill>
                        <a:srgbClr val="D9D9E3"/>
                      </a:solidFill>
                      <a:prstDash val="solid"/>
                      <a:round/>
                      <a:headEnd len="sm" w="sm" type="none"/>
                      <a:tailEnd len="sm" w="sm" type="none"/>
                    </a:lnB>
                    <a:solidFill>
                      <a:srgbClr val="FAFBFC"/>
                    </a:solidFill>
                  </a:tcPr>
                </a:tc>
                <a:tc>
                  <a:txBody>
                    <a:bodyPr/>
                    <a:lstStyle/>
                    <a:p>
                      <a:pPr indent="0" lvl="0" marL="0" rtl="0" algn="l">
                        <a:lnSpc>
                          <a:spcPct val="171429"/>
                        </a:lnSpc>
                        <a:spcBef>
                          <a:spcPts val="1900"/>
                        </a:spcBef>
                        <a:spcAft>
                          <a:spcPts val="1900"/>
                        </a:spcAft>
                        <a:buNone/>
                      </a:pPr>
                      <a:r>
                        <a:rPr b="1" lang="en-GB" sz="1450">
                          <a:solidFill>
                            <a:srgbClr val="1C4587"/>
                          </a:solidFill>
                          <a:highlight>
                            <a:srgbClr val="F7F7F8"/>
                          </a:highlight>
                          <a:latin typeface="Courier New"/>
                          <a:ea typeface="Courier New"/>
                          <a:cs typeface="Courier New"/>
                          <a:sym typeface="Courier New"/>
                        </a:rPr>
                        <a:t>&lt;input type="file" name="fileupload"&gt;</a:t>
                      </a:r>
                      <a:endParaRPr b="1" sz="1450">
                        <a:solidFill>
                          <a:srgbClr val="1C4587"/>
                        </a:solidFill>
                        <a:highlight>
                          <a:srgbClr val="F7F7F8"/>
                        </a:highlight>
                        <a:latin typeface="Courier New"/>
                        <a:ea typeface="Courier New"/>
                        <a:cs typeface="Courier New"/>
                        <a:sym typeface="Courier New"/>
                      </a:endParaRPr>
                    </a:p>
                  </a:txBody>
                  <a:tcPr marT="91425" marB="91425" marR="91425" marL="91425" anchor="ctr">
                    <a:lnL cap="flat" cmpd="sng" w="6100">
                      <a:solidFill>
                        <a:srgbClr val="D9D9E3"/>
                      </a:solidFill>
                      <a:prstDash val="solid"/>
                      <a:round/>
                      <a:headEnd len="sm" w="sm" type="none"/>
                      <a:tailEnd len="sm" w="sm" type="none"/>
                    </a:lnL>
                    <a:lnR cap="flat" cmpd="sng" w="6100">
                      <a:solidFill>
                        <a:srgbClr val="D9D9E3"/>
                      </a:solidFill>
                      <a:prstDash val="solid"/>
                      <a:round/>
                      <a:headEnd len="sm" w="sm" type="none"/>
                      <a:tailEnd len="sm" w="sm" type="none"/>
                    </a:lnR>
                    <a:lnT cap="flat" cmpd="sng" w="6100">
                      <a:solidFill>
                        <a:srgbClr val="D9D9E3"/>
                      </a:solidFill>
                      <a:prstDash val="solid"/>
                      <a:round/>
                      <a:headEnd len="sm" w="sm" type="none"/>
                      <a:tailEnd len="sm" w="sm" type="none"/>
                    </a:lnT>
                    <a:lnB cap="flat" cmpd="sng" w="6100">
                      <a:solidFill>
                        <a:srgbClr val="D9D9E3"/>
                      </a:solidFill>
                      <a:prstDash val="solid"/>
                      <a:round/>
                      <a:headEnd len="sm" w="sm" type="none"/>
                      <a:tailEnd len="sm" w="sm" type="none"/>
                    </a:lnB>
                    <a:solidFill>
                      <a:srgbClr val="FAFBFC"/>
                    </a:solidFill>
                  </a:tcPr>
                </a:tc>
                <a:tc>
                  <a:txBody>
                    <a:bodyPr/>
                    <a:lstStyle/>
                    <a:p>
                      <a:pPr indent="0" lvl="0" marL="0" rtl="0" algn="l">
                        <a:lnSpc>
                          <a:spcPct val="171429"/>
                        </a:lnSpc>
                        <a:spcBef>
                          <a:spcPts val="1900"/>
                        </a:spcBef>
                        <a:spcAft>
                          <a:spcPts val="1900"/>
                        </a:spcAft>
                        <a:buNone/>
                      </a:pPr>
                      <a:r>
                        <a:rPr b="1" lang="en-GB" sz="1450">
                          <a:solidFill>
                            <a:srgbClr val="1C4587"/>
                          </a:solidFill>
                          <a:highlight>
                            <a:srgbClr val="F7F7F8"/>
                          </a:highlight>
                          <a:latin typeface="Courier New"/>
                          <a:ea typeface="Courier New"/>
                          <a:cs typeface="Courier New"/>
                          <a:sym typeface="Courier New"/>
                        </a:rPr>
                        <a:t>&lt;input type="file" name="fileupload"&gt;</a:t>
                      </a:r>
                      <a:endParaRPr b="1" sz="1450">
                        <a:solidFill>
                          <a:srgbClr val="1C4587"/>
                        </a:solidFill>
                        <a:highlight>
                          <a:srgbClr val="F7F7F8"/>
                        </a:highlight>
                        <a:latin typeface="Courier New"/>
                        <a:ea typeface="Courier New"/>
                        <a:cs typeface="Courier New"/>
                        <a:sym typeface="Courier New"/>
                      </a:endParaRPr>
                    </a:p>
                  </a:txBody>
                  <a:tcPr marT="91425" marB="91425" marR="91425" marL="91425" anchor="ctr">
                    <a:lnL cap="flat" cmpd="sng" w="6100">
                      <a:solidFill>
                        <a:srgbClr val="D9D9E3"/>
                      </a:solidFill>
                      <a:prstDash val="solid"/>
                      <a:round/>
                      <a:headEnd len="sm" w="sm" type="none"/>
                      <a:tailEnd len="sm" w="sm" type="none"/>
                    </a:lnL>
                    <a:lnR cap="flat" cmpd="sng" w="6100">
                      <a:solidFill>
                        <a:srgbClr val="D9D9E3"/>
                      </a:solidFill>
                      <a:prstDash val="solid"/>
                      <a:round/>
                      <a:headEnd len="sm" w="sm" type="none"/>
                      <a:tailEnd len="sm" w="sm" type="none"/>
                    </a:lnR>
                    <a:lnT cap="flat" cmpd="sng" w="6100">
                      <a:solidFill>
                        <a:srgbClr val="D9D9E3"/>
                      </a:solidFill>
                      <a:prstDash val="solid"/>
                      <a:round/>
                      <a:headEnd len="sm" w="sm" type="none"/>
                      <a:tailEnd len="sm" w="sm" type="none"/>
                    </a:lnT>
                    <a:lnB cap="flat" cmpd="sng" w="6100">
                      <a:solidFill>
                        <a:srgbClr val="D9D9E3"/>
                      </a:solidFill>
                      <a:prstDash val="solid"/>
                      <a:round/>
                      <a:headEnd len="sm" w="sm" type="none"/>
                      <a:tailEnd len="sm" w="sm" type="none"/>
                    </a:lnB>
                    <a:solidFill>
                      <a:srgbClr val="FAFBFC"/>
                    </a:solidFill>
                  </a:tcPr>
                </a:tc>
                <a:tc>
                  <a:txBody>
                    <a:bodyPr/>
                    <a:lstStyle/>
                    <a:p>
                      <a:pPr indent="0" lvl="0" marL="0" rtl="0" algn="l">
                        <a:lnSpc>
                          <a:spcPct val="171429"/>
                        </a:lnSpc>
                        <a:spcBef>
                          <a:spcPts val="1900"/>
                        </a:spcBef>
                        <a:spcAft>
                          <a:spcPts val="1900"/>
                        </a:spcAft>
                        <a:buNone/>
                      </a:pPr>
                      <a:r>
                        <a:rPr b="1" lang="en-GB" sz="1450">
                          <a:solidFill>
                            <a:srgbClr val="1C4587"/>
                          </a:solidFill>
                          <a:highlight>
                            <a:srgbClr val="F7F7F8"/>
                          </a:highlight>
                          <a:latin typeface="Courier New"/>
                          <a:ea typeface="Courier New"/>
                          <a:cs typeface="Courier New"/>
                          <a:sym typeface="Courier New"/>
                        </a:rPr>
                        <a:t>type</a:t>
                      </a:r>
                      <a:r>
                        <a:rPr b="1" lang="en-GB" sz="1550">
                          <a:solidFill>
                            <a:srgbClr val="1C4587"/>
                          </a:solidFill>
                          <a:highlight>
                            <a:srgbClr val="F7F7F8"/>
                          </a:highlight>
                          <a:latin typeface="Roboto"/>
                          <a:ea typeface="Roboto"/>
                          <a:cs typeface="Roboto"/>
                          <a:sym typeface="Roboto"/>
                        </a:rPr>
                        <a:t>, </a:t>
                      </a:r>
                      <a:r>
                        <a:rPr b="1" lang="en-GB" sz="1450">
                          <a:solidFill>
                            <a:srgbClr val="1C4587"/>
                          </a:solidFill>
                          <a:highlight>
                            <a:srgbClr val="F7F7F8"/>
                          </a:highlight>
                          <a:latin typeface="Courier New"/>
                          <a:ea typeface="Courier New"/>
                          <a:cs typeface="Courier New"/>
                          <a:sym typeface="Courier New"/>
                        </a:rPr>
                        <a:t>name</a:t>
                      </a:r>
                      <a:r>
                        <a:rPr b="1" lang="en-GB" sz="1550">
                          <a:solidFill>
                            <a:srgbClr val="1C4587"/>
                          </a:solidFill>
                          <a:highlight>
                            <a:srgbClr val="F7F7F8"/>
                          </a:highlight>
                          <a:latin typeface="Roboto"/>
                          <a:ea typeface="Roboto"/>
                          <a:cs typeface="Roboto"/>
                          <a:sym typeface="Roboto"/>
                        </a:rPr>
                        <a:t>, </a:t>
                      </a:r>
                      <a:r>
                        <a:rPr b="1" lang="en-GB" sz="1450">
                          <a:solidFill>
                            <a:srgbClr val="1C4587"/>
                          </a:solidFill>
                          <a:highlight>
                            <a:srgbClr val="F7F7F8"/>
                          </a:highlight>
                          <a:latin typeface="Courier New"/>
                          <a:ea typeface="Courier New"/>
                          <a:cs typeface="Courier New"/>
                          <a:sym typeface="Courier New"/>
                        </a:rPr>
                        <a:t>accept</a:t>
                      </a:r>
                      <a:r>
                        <a:rPr b="1" lang="en-GB" sz="1550">
                          <a:solidFill>
                            <a:srgbClr val="1C4587"/>
                          </a:solidFill>
                          <a:highlight>
                            <a:srgbClr val="F7F7F8"/>
                          </a:highlight>
                          <a:latin typeface="Roboto"/>
                          <a:ea typeface="Roboto"/>
                          <a:cs typeface="Roboto"/>
                          <a:sym typeface="Roboto"/>
                        </a:rPr>
                        <a:t>, </a:t>
                      </a:r>
                      <a:r>
                        <a:rPr b="1" lang="en-GB" sz="1450">
                          <a:solidFill>
                            <a:srgbClr val="1C4587"/>
                          </a:solidFill>
                          <a:highlight>
                            <a:srgbClr val="F7F7F8"/>
                          </a:highlight>
                          <a:latin typeface="Courier New"/>
                          <a:ea typeface="Courier New"/>
                          <a:cs typeface="Courier New"/>
                          <a:sym typeface="Courier New"/>
                        </a:rPr>
                        <a:t>multiple</a:t>
                      </a:r>
                      <a:r>
                        <a:rPr b="1" lang="en-GB" sz="1550">
                          <a:solidFill>
                            <a:srgbClr val="1C4587"/>
                          </a:solidFill>
                          <a:highlight>
                            <a:srgbClr val="F7F7F8"/>
                          </a:highlight>
                          <a:latin typeface="Roboto"/>
                          <a:ea typeface="Roboto"/>
                          <a:cs typeface="Roboto"/>
                          <a:sym typeface="Roboto"/>
                        </a:rPr>
                        <a:t>, </a:t>
                      </a:r>
                      <a:r>
                        <a:rPr b="1" lang="en-GB" sz="1450">
                          <a:solidFill>
                            <a:srgbClr val="1C4587"/>
                          </a:solidFill>
                          <a:highlight>
                            <a:srgbClr val="F7F7F8"/>
                          </a:highlight>
                          <a:latin typeface="Courier New"/>
                          <a:ea typeface="Courier New"/>
                          <a:cs typeface="Courier New"/>
                          <a:sym typeface="Courier New"/>
                        </a:rPr>
                        <a:t>required</a:t>
                      </a:r>
                      <a:endParaRPr b="1" sz="1450">
                        <a:solidFill>
                          <a:srgbClr val="1C4587"/>
                        </a:solidFill>
                        <a:highlight>
                          <a:srgbClr val="F7F7F8"/>
                        </a:highlight>
                        <a:latin typeface="Courier New"/>
                        <a:ea typeface="Courier New"/>
                        <a:cs typeface="Courier New"/>
                        <a:sym typeface="Courier New"/>
                      </a:endParaRPr>
                    </a:p>
                  </a:txBody>
                  <a:tcPr marT="91425" marB="91425" marR="91425" marL="91425" anchor="ctr">
                    <a:lnL cap="flat" cmpd="sng" w="6100">
                      <a:solidFill>
                        <a:srgbClr val="D9D9E3"/>
                      </a:solidFill>
                      <a:prstDash val="solid"/>
                      <a:round/>
                      <a:headEnd len="sm" w="sm" type="none"/>
                      <a:tailEnd len="sm" w="sm" type="none"/>
                    </a:lnL>
                    <a:lnR cap="flat" cmpd="sng" w="6100">
                      <a:solidFill>
                        <a:srgbClr val="D9D9E3"/>
                      </a:solidFill>
                      <a:prstDash val="solid"/>
                      <a:round/>
                      <a:headEnd len="sm" w="sm" type="none"/>
                      <a:tailEnd len="sm" w="sm" type="none"/>
                    </a:lnR>
                    <a:lnT cap="flat" cmpd="sng" w="6100">
                      <a:solidFill>
                        <a:srgbClr val="D9D9E3"/>
                      </a:solidFill>
                      <a:prstDash val="solid"/>
                      <a:round/>
                      <a:headEnd len="sm" w="sm" type="none"/>
                      <a:tailEnd len="sm" w="sm" type="none"/>
                    </a:lnT>
                    <a:lnB cap="flat" cmpd="sng" w="6100">
                      <a:solidFill>
                        <a:srgbClr val="D9D9E3"/>
                      </a:solidFill>
                      <a:prstDash val="solid"/>
                      <a:round/>
                      <a:headEnd len="sm" w="sm" type="none"/>
                      <a:tailEnd len="sm" w="sm" type="none"/>
                    </a:lnB>
                    <a:solidFill>
                      <a:srgbClr val="FAFBFC"/>
                    </a:solidFill>
                  </a:tcPr>
                </a:tc>
              </a:tr>
              <a:tr h="2301525">
                <a:tc>
                  <a:txBody>
                    <a:bodyPr/>
                    <a:lstStyle/>
                    <a:p>
                      <a:pPr indent="0" lvl="0" marL="0" rtl="0" algn="l">
                        <a:lnSpc>
                          <a:spcPct val="171429"/>
                        </a:lnSpc>
                        <a:spcBef>
                          <a:spcPts val="1900"/>
                        </a:spcBef>
                        <a:spcAft>
                          <a:spcPts val="1900"/>
                        </a:spcAft>
                        <a:buNone/>
                      </a:pPr>
                      <a:r>
                        <a:rPr b="1" lang="en-GB" sz="1550">
                          <a:solidFill>
                            <a:srgbClr val="1C4587"/>
                          </a:solidFill>
                          <a:highlight>
                            <a:srgbClr val="F7F7F8"/>
                          </a:highlight>
                          <a:latin typeface="Roboto"/>
                          <a:ea typeface="Roboto"/>
                          <a:cs typeface="Roboto"/>
                          <a:sym typeface="Roboto"/>
                        </a:rPr>
                        <a:t>Hidden Input (</a:t>
                      </a:r>
                      <a:r>
                        <a:rPr b="1" lang="en-GB" sz="1450">
                          <a:solidFill>
                            <a:srgbClr val="1C4587"/>
                          </a:solidFill>
                          <a:highlight>
                            <a:srgbClr val="F7F7F8"/>
                          </a:highlight>
                          <a:latin typeface="Courier New"/>
                          <a:ea typeface="Courier New"/>
                          <a:cs typeface="Courier New"/>
                          <a:sym typeface="Courier New"/>
                        </a:rPr>
                        <a:t>type="hidden"</a:t>
                      </a:r>
                      <a:r>
                        <a:rPr b="1" lang="en-GB" sz="1550">
                          <a:solidFill>
                            <a:srgbClr val="1C4587"/>
                          </a:solidFill>
                          <a:highlight>
                            <a:srgbClr val="F7F7F8"/>
                          </a:highlight>
                          <a:latin typeface="Roboto"/>
                          <a:ea typeface="Roboto"/>
                          <a:cs typeface="Roboto"/>
                          <a:sym typeface="Roboto"/>
                        </a:rPr>
                        <a:t>)</a:t>
                      </a:r>
                      <a:endParaRPr b="1" sz="1550">
                        <a:solidFill>
                          <a:srgbClr val="1C4587"/>
                        </a:solidFill>
                        <a:highlight>
                          <a:srgbClr val="F7F7F8"/>
                        </a:highlight>
                        <a:latin typeface="Roboto"/>
                        <a:ea typeface="Roboto"/>
                        <a:cs typeface="Roboto"/>
                        <a:sym typeface="Roboto"/>
                      </a:endParaRPr>
                    </a:p>
                  </a:txBody>
                  <a:tcPr marT="91425" marB="91425" marR="91425" marL="91425" anchor="ctr">
                    <a:lnL cap="flat" cmpd="sng" w="6100">
                      <a:solidFill>
                        <a:srgbClr val="D9D9E3"/>
                      </a:solidFill>
                      <a:prstDash val="solid"/>
                      <a:round/>
                      <a:headEnd len="sm" w="sm" type="none"/>
                      <a:tailEnd len="sm" w="sm" type="none"/>
                    </a:lnL>
                    <a:lnR cap="flat" cmpd="sng" w="6100">
                      <a:solidFill>
                        <a:srgbClr val="D9D9E3"/>
                      </a:solidFill>
                      <a:prstDash val="solid"/>
                      <a:round/>
                      <a:headEnd len="sm" w="sm" type="none"/>
                      <a:tailEnd len="sm" w="sm" type="none"/>
                    </a:lnR>
                    <a:lnT cap="flat" cmpd="sng" w="6100">
                      <a:solidFill>
                        <a:srgbClr val="D9D9E3"/>
                      </a:solidFill>
                      <a:prstDash val="solid"/>
                      <a:round/>
                      <a:headEnd len="sm" w="sm" type="none"/>
                      <a:tailEnd len="sm" w="sm" type="none"/>
                    </a:lnT>
                    <a:lnB cap="flat" cmpd="sng" w="6100">
                      <a:solidFill>
                        <a:srgbClr val="D9D9E3"/>
                      </a:solidFill>
                      <a:prstDash val="solid"/>
                      <a:round/>
                      <a:headEnd len="sm" w="sm" type="none"/>
                      <a:tailEnd len="sm" w="sm" type="none"/>
                    </a:lnB>
                    <a:solidFill>
                      <a:srgbClr val="FAFBFC"/>
                    </a:solidFill>
                  </a:tcPr>
                </a:tc>
                <a:tc>
                  <a:txBody>
                    <a:bodyPr/>
                    <a:lstStyle/>
                    <a:p>
                      <a:pPr indent="0" lvl="0" marL="0" rtl="0" algn="l">
                        <a:lnSpc>
                          <a:spcPct val="171429"/>
                        </a:lnSpc>
                        <a:spcBef>
                          <a:spcPts val="1900"/>
                        </a:spcBef>
                        <a:spcAft>
                          <a:spcPts val="1900"/>
                        </a:spcAft>
                        <a:buNone/>
                      </a:pPr>
                      <a:r>
                        <a:rPr b="1" lang="en-GB" sz="1550">
                          <a:solidFill>
                            <a:srgbClr val="1C4587"/>
                          </a:solidFill>
                          <a:highlight>
                            <a:srgbClr val="F7F7F8"/>
                          </a:highlight>
                          <a:latin typeface="Roboto"/>
                          <a:ea typeface="Roboto"/>
                          <a:cs typeface="Roboto"/>
                          <a:sym typeface="Roboto"/>
                        </a:rPr>
                        <a:t>Stores data not shown to the user.</a:t>
                      </a:r>
                      <a:endParaRPr b="1" sz="1550">
                        <a:solidFill>
                          <a:srgbClr val="1C4587"/>
                        </a:solidFill>
                        <a:highlight>
                          <a:srgbClr val="F7F7F8"/>
                        </a:highlight>
                        <a:latin typeface="Roboto"/>
                        <a:ea typeface="Roboto"/>
                        <a:cs typeface="Roboto"/>
                        <a:sym typeface="Roboto"/>
                      </a:endParaRPr>
                    </a:p>
                  </a:txBody>
                  <a:tcPr marT="91425" marB="91425" marR="91425" marL="91425" anchor="ctr">
                    <a:lnL cap="flat" cmpd="sng" w="6100">
                      <a:solidFill>
                        <a:srgbClr val="D9D9E3"/>
                      </a:solidFill>
                      <a:prstDash val="solid"/>
                      <a:round/>
                      <a:headEnd len="sm" w="sm" type="none"/>
                      <a:tailEnd len="sm" w="sm" type="none"/>
                    </a:lnL>
                    <a:lnR cap="flat" cmpd="sng" w="6100">
                      <a:solidFill>
                        <a:srgbClr val="D9D9E3"/>
                      </a:solidFill>
                      <a:prstDash val="solid"/>
                      <a:round/>
                      <a:headEnd len="sm" w="sm" type="none"/>
                      <a:tailEnd len="sm" w="sm" type="none"/>
                    </a:lnR>
                    <a:lnT cap="flat" cmpd="sng" w="6100">
                      <a:solidFill>
                        <a:srgbClr val="D9D9E3"/>
                      </a:solidFill>
                      <a:prstDash val="solid"/>
                      <a:round/>
                      <a:headEnd len="sm" w="sm" type="none"/>
                      <a:tailEnd len="sm" w="sm" type="none"/>
                    </a:lnT>
                    <a:lnB cap="flat" cmpd="sng" w="6100">
                      <a:solidFill>
                        <a:srgbClr val="D9D9E3"/>
                      </a:solidFill>
                      <a:prstDash val="solid"/>
                      <a:round/>
                      <a:headEnd len="sm" w="sm" type="none"/>
                      <a:tailEnd len="sm" w="sm" type="none"/>
                    </a:lnB>
                    <a:solidFill>
                      <a:srgbClr val="FAFBFC"/>
                    </a:solidFill>
                  </a:tcPr>
                </a:tc>
                <a:tc>
                  <a:txBody>
                    <a:bodyPr/>
                    <a:lstStyle/>
                    <a:p>
                      <a:pPr indent="0" lvl="0" marL="0" rtl="0" algn="l">
                        <a:lnSpc>
                          <a:spcPct val="171429"/>
                        </a:lnSpc>
                        <a:spcBef>
                          <a:spcPts val="1900"/>
                        </a:spcBef>
                        <a:spcAft>
                          <a:spcPts val="1900"/>
                        </a:spcAft>
                        <a:buNone/>
                      </a:pPr>
                      <a:r>
                        <a:rPr b="1" lang="en-GB" sz="1450">
                          <a:solidFill>
                            <a:srgbClr val="1C4587"/>
                          </a:solidFill>
                          <a:highlight>
                            <a:srgbClr val="F7F7F8"/>
                          </a:highlight>
                          <a:latin typeface="Courier New"/>
                          <a:ea typeface="Courier New"/>
                          <a:cs typeface="Courier New"/>
                          <a:sym typeface="Courier New"/>
                        </a:rPr>
                        <a:t>&lt;input type="hidden" name="hiddenfield" value="data"&gt;</a:t>
                      </a:r>
                      <a:endParaRPr b="1" sz="1450">
                        <a:solidFill>
                          <a:srgbClr val="1C4587"/>
                        </a:solidFill>
                        <a:highlight>
                          <a:srgbClr val="F7F7F8"/>
                        </a:highlight>
                        <a:latin typeface="Courier New"/>
                        <a:ea typeface="Courier New"/>
                        <a:cs typeface="Courier New"/>
                        <a:sym typeface="Courier New"/>
                      </a:endParaRPr>
                    </a:p>
                  </a:txBody>
                  <a:tcPr marT="91425" marB="91425" marR="91425" marL="91425" anchor="ctr">
                    <a:lnL cap="flat" cmpd="sng" w="6100">
                      <a:solidFill>
                        <a:srgbClr val="D9D9E3"/>
                      </a:solidFill>
                      <a:prstDash val="solid"/>
                      <a:round/>
                      <a:headEnd len="sm" w="sm" type="none"/>
                      <a:tailEnd len="sm" w="sm" type="none"/>
                    </a:lnL>
                    <a:lnR cap="flat" cmpd="sng" w="6100">
                      <a:solidFill>
                        <a:srgbClr val="D9D9E3"/>
                      </a:solidFill>
                      <a:prstDash val="solid"/>
                      <a:round/>
                      <a:headEnd len="sm" w="sm" type="none"/>
                      <a:tailEnd len="sm" w="sm" type="none"/>
                    </a:lnR>
                    <a:lnT cap="flat" cmpd="sng" w="6100">
                      <a:solidFill>
                        <a:srgbClr val="D9D9E3"/>
                      </a:solidFill>
                      <a:prstDash val="solid"/>
                      <a:round/>
                      <a:headEnd len="sm" w="sm" type="none"/>
                      <a:tailEnd len="sm" w="sm" type="none"/>
                    </a:lnT>
                    <a:lnB cap="flat" cmpd="sng" w="6100">
                      <a:solidFill>
                        <a:srgbClr val="D9D9E3"/>
                      </a:solidFill>
                      <a:prstDash val="solid"/>
                      <a:round/>
                      <a:headEnd len="sm" w="sm" type="none"/>
                      <a:tailEnd len="sm" w="sm" type="none"/>
                    </a:lnB>
                    <a:solidFill>
                      <a:srgbClr val="FAFBFC"/>
                    </a:solidFill>
                  </a:tcPr>
                </a:tc>
                <a:tc>
                  <a:txBody>
                    <a:bodyPr/>
                    <a:lstStyle/>
                    <a:p>
                      <a:pPr indent="0" lvl="0" marL="0" rtl="0" algn="l">
                        <a:lnSpc>
                          <a:spcPct val="171429"/>
                        </a:lnSpc>
                        <a:spcBef>
                          <a:spcPts val="1900"/>
                        </a:spcBef>
                        <a:spcAft>
                          <a:spcPts val="1900"/>
                        </a:spcAft>
                        <a:buNone/>
                      </a:pPr>
                      <a:r>
                        <a:rPr b="1" lang="en-GB" sz="1450">
                          <a:solidFill>
                            <a:srgbClr val="1C4587"/>
                          </a:solidFill>
                          <a:highlight>
                            <a:srgbClr val="F7F7F8"/>
                          </a:highlight>
                          <a:latin typeface="Courier New"/>
                          <a:ea typeface="Courier New"/>
                          <a:cs typeface="Courier New"/>
                          <a:sym typeface="Courier New"/>
                        </a:rPr>
                        <a:t>&lt;input type="hidden" name="csrf_token" value="abc123"&gt;</a:t>
                      </a:r>
                      <a:endParaRPr b="1" sz="1450">
                        <a:solidFill>
                          <a:srgbClr val="1C4587"/>
                        </a:solidFill>
                        <a:highlight>
                          <a:srgbClr val="F7F7F8"/>
                        </a:highlight>
                        <a:latin typeface="Courier New"/>
                        <a:ea typeface="Courier New"/>
                        <a:cs typeface="Courier New"/>
                        <a:sym typeface="Courier New"/>
                      </a:endParaRPr>
                    </a:p>
                  </a:txBody>
                  <a:tcPr marT="91425" marB="91425" marR="91425" marL="91425" anchor="ctr">
                    <a:lnL cap="flat" cmpd="sng" w="6100">
                      <a:solidFill>
                        <a:srgbClr val="D9D9E3"/>
                      </a:solidFill>
                      <a:prstDash val="solid"/>
                      <a:round/>
                      <a:headEnd len="sm" w="sm" type="none"/>
                      <a:tailEnd len="sm" w="sm" type="none"/>
                    </a:lnL>
                    <a:lnR cap="flat" cmpd="sng" w="6100">
                      <a:solidFill>
                        <a:srgbClr val="D9D9E3"/>
                      </a:solidFill>
                      <a:prstDash val="solid"/>
                      <a:round/>
                      <a:headEnd len="sm" w="sm" type="none"/>
                      <a:tailEnd len="sm" w="sm" type="none"/>
                    </a:lnR>
                    <a:lnT cap="flat" cmpd="sng" w="6100">
                      <a:solidFill>
                        <a:srgbClr val="D9D9E3"/>
                      </a:solidFill>
                      <a:prstDash val="solid"/>
                      <a:round/>
                      <a:headEnd len="sm" w="sm" type="none"/>
                      <a:tailEnd len="sm" w="sm" type="none"/>
                    </a:lnT>
                    <a:lnB cap="flat" cmpd="sng" w="6100">
                      <a:solidFill>
                        <a:srgbClr val="D9D9E3"/>
                      </a:solidFill>
                      <a:prstDash val="solid"/>
                      <a:round/>
                      <a:headEnd len="sm" w="sm" type="none"/>
                      <a:tailEnd len="sm" w="sm" type="none"/>
                    </a:lnB>
                    <a:solidFill>
                      <a:srgbClr val="FAFBFC"/>
                    </a:solidFill>
                  </a:tcPr>
                </a:tc>
                <a:tc>
                  <a:txBody>
                    <a:bodyPr/>
                    <a:lstStyle/>
                    <a:p>
                      <a:pPr indent="0" lvl="0" marL="0" rtl="0" algn="l">
                        <a:lnSpc>
                          <a:spcPct val="171429"/>
                        </a:lnSpc>
                        <a:spcBef>
                          <a:spcPts val="1900"/>
                        </a:spcBef>
                        <a:spcAft>
                          <a:spcPts val="1900"/>
                        </a:spcAft>
                        <a:buNone/>
                      </a:pPr>
                      <a:r>
                        <a:rPr b="1" lang="en-GB" sz="1450">
                          <a:solidFill>
                            <a:srgbClr val="1C4587"/>
                          </a:solidFill>
                          <a:highlight>
                            <a:srgbClr val="F7F7F8"/>
                          </a:highlight>
                          <a:latin typeface="Courier New"/>
                          <a:ea typeface="Courier New"/>
                          <a:cs typeface="Courier New"/>
                          <a:sym typeface="Courier New"/>
                        </a:rPr>
                        <a:t>type</a:t>
                      </a:r>
                      <a:r>
                        <a:rPr b="1" lang="en-GB" sz="1550">
                          <a:solidFill>
                            <a:srgbClr val="1C4587"/>
                          </a:solidFill>
                          <a:highlight>
                            <a:srgbClr val="F7F7F8"/>
                          </a:highlight>
                          <a:latin typeface="Roboto"/>
                          <a:ea typeface="Roboto"/>
                          <a:cs typeface="Roboto"/>
                          <a:sym typeface="Roboto"/>
                        </a:rPr>
                        <a:t>, </a:t>
                      </a:r>
                      <a:r>
                        <a:rPr b="1" lang="en-GB" sz="1450">
                          <a:solidFill>
                            <a:srgbClr val="1C4587"/>
                          </a:solidFill>
                          <a:highlight>
                            <a:srgbClr val="F7F7F8"/>
                          </a:highlight>
                          <a:latin typeface="Courier New"/>
                          <a:ea typeface="Courier New"/>
                          <a:cs typeface="Courier New"/>
                          <a:sym typeface="Courier New"/>
                        </a:rPr>
                        <a:t>name</a:t>
                      </a:r>
                      <a:r>
                        <a:rPr b="1" lang="en-GB" sz="1550">
                          <a:solidFill>
                            <a:srgbClr val="1C4587"/>
                          </a:solidFill>
                          <a:highlight>
                            <a:srgbClr val="F7F7F8"/>
                          </a:highlight>
                          <a:latin typeface="Roboto"/>
                          <a:ea typeface="Roboto"/>
                          <a:cs typeface="Roboto"/>
                          <a:sym typeface="Roboto"/>
                        </a:rPr>
                        <a:t>, </a:t>
                      </a:r>
                      <a:r>
                        <a:rPr b="1" lang="en-GB" sz="1450">
                          <a:solidFill>
                            <a:srgbClr val="1C4587"/>
                          </a:solidFill>
                          <a:highlight>
                            <a:srgbClr val="F7F7F8"/>
                          </a:highlight>
                          <a:latin typeface="Courier New"/>
                          <a:ea typeface="Courier New"/>
                          <a:cs typeface="Courier New"/>
                          <a:sym typeface="Courier New"/>
                        </a:rPr>
                        <a:t>value</a:t>
                      </a:r>
                      <a:endParaRPr b="1" sz="1450">
                        <a:solidFill>
                          <a:srgbClr val="1C4587"/>
                        </a:solidFill>
                        <a:highlight>
                          <a:srgbClr val="F7F7F8"/>
                        </a:highlight>
                        <a:latin typeface="Courier New"/>
                        <a:ea typeface="Courier New"/>
                        <a:cs typeface="Courier New"/>
                        <a:sym typeface="Courier New"/>
                      </a:endParaRPr>
                    </a:p>
                  </a:txBody>
                  <a:tcPr marT="91425" marB="91425" marR="91425" marL="91425" anchor="ctr">
                    <a:lnL cap="flat" cmpd="sng" w="6100">
                      <a:solidFill>
                        <a:srgbClr val="D9D9E3"/>
                      </a:solidFill>
                      <a:prstDash val="solid"/>
                      <a:round/>
                      <a:headEnd len="sm" w="sm" type="none"/>
                      <a:tailEnd len="sm" w="sm" type="none"/>
                    </a:lnL>
                    <a:lnR cap="flat" cmpd="sng" w="6100">
                      <a:solidFill>
                        <a:srgbClr val="D9D9E3"/>
                      </a:solidFill>
                      <a:prstDash val="solid"/>
                      <a:round/>
                      <a:headEnd len="sm" w="sm" type="none"/>
                      <a:tailEnd len="sm" w="sm" type="none"/>
                    </a:lnR>
                    <a:lnT cap="flat" cmpd="sng" w="6100">
                      <a:solidFill>
                        <a:srgbClr val="D9D9E3"/>
                      </a:solidFill>
                      <a:prstDash val="solid"/>
                      <a:round/>
                      <a:headEnd len="sm" w="sm" type="none"/>
                      <a:tailEnd len="sm" w="sm" type="none"/>
                    </a:lnT>
                    <a:lnB cap="flat" cmpd="sng" w="6100">
                      <a:solidFill>
                        <a:srgbClr val="D9D9E3"/>
                      </a:solidFill>
                      <a:prstDash val="solid"/>
                      <a:round/>
                      <a:headEnd len="sm" w="sm" type="none"/>
                      <a:tailEnd len="sm" w="sm" type="none"/>
                    </a:lnB>
                    <a:solidFill>
                      <a:srgbClr val="FAFBFC"/>
                    </a:solidFill>
                  </a:tcPr>
                </a:tc>
              </a:tr>
              <a:tr h="2301525">
                <a:tc>
                  <a:txBody>
                    <a:bodyPr/>
                    <a:lstStyle/>
                    <a:p>
                      <a:pPr indent="0" lvl="0" marL="0" rtl="0" algn="l">
                        <a:lnSpc>
                          <a:spcPct val="171429"/>
                        </a:lnSpc>
                        <a:spcBef>
                          <a:spcPts val="1900"/>
                        </a:spcBef>
                        <a:spcAft>
                          <a:spcPts val="1900"/>
                        </a:spcAft>
                        <a:buNone/>
                      </a:pPr>
                      <a:r>
                        <a:rPr b="1" lang="en-GB" sz="1550">
                          <a:solidFill>
                            <a:srgbClr val="1C4587"/>
                          </a:solidFill>
                          <a:highlight>
                            <a:srgbClr val="F7F7F8"/>
                          </a:highlight>
                          <a:latin typeface="Roboto"/>
                          <a:ea typeface="Roboto"/>
                          <a:cs typeface="Roboto"/>
                          <a:sym typeface="Roboto"/>
                        </a:rPr>
                        <a:t>Button (</a:t>
                      </a:r>
                      <a:r>
                        <a:rPr b="1" lang="en-GB" sz="1450">
                          <a:solidFill>
                            <a:srgbClr val="1C4587"/>
                          </a:solidFill>
                          <a:highlight>
                            <a:srgbClr val="F7F7F8"/>
                          </a:highlight>
                          <a:latin typeface="Courier New"/>
                          <a:ea typeface="Courier New"/>
                          <a:cs typeface="Courier New"/>
                          <a:sym typeface="Courier New"/>
                        </a:rPr>
                        <a:t>&lt;button&gt;</a:t>
                      </a:r>
                      <a:r>
                        <a:rPr b="1" lang="en-GB" sz="1550">
                          <a:solidFill>
                            <a:srgbClr val="1C4587"/>
                          </a:solidFill>
                          <a:highlight>
                            <a:srgbClr val="F7F7F8"/>
                          </a:highlight>
                          <a:latin typeface="Roboto"/>
                          <a:ea typeface="Roboto"/>
                          <a:cs typeface="Roboto"/>
                          <a:sym typeface="Roboto"/>
                        </a:rPr>
                        <a:t>)</a:t>
                      </a:r>
                      <a:endParaRPr b="1" sz="1550">
                        <a:solidFill>
                          <a:srgbClr val="1C4587"/>
                        </a:solidFill>
                        <a:highlight>
                          <a:srgbClr val="F7F7F8"/>
                        </a:highlight>
                        <a:latin typeface="Roboto"/>
                        <a:ea typeface="Roboto"/>
                        <a:cs typeface="Roboto"/>
                        <a:sym typeface="Roboto"/>
                      </a:endParaRPr>
                    </a:p>
                  </a:txBody>
                  <a:tcPr marT="91425" marB="91425" marR="91425" marL="91425" anchor="ctr">
                    <a:lnL cap="flat" cmpd="sng" w="6100">
                      <a:solidFill>
                        <a:srgbClr val="D9D9E3"/>
                      </a:solidFill>
                      <a:prstDash val="solid"/>
                      <a:round/>
                      <a:headEnd len="sm" w="sm" type="none"/>
                      <a:tailEnd len="sm" w="sm" type="none"/>
                    </a:lnL>
                    <a:lnR cap="flat" cmpd="sng" w="6100">
                      <a:solidFill>
                        <a:srgbClr val="D9D9E3"/>
                      </a:solidFill>
                      <a:prstDash val="solid"/>
                      <a:round/>
                      <a:headEnd len="sm" w="sm" type="none"/>
                      <a:tailEnd len="sm" w="sm" type="none"/>
                    </a:lnR>
                    <a:lnT cap="flat" cmpd="sng" w="6100">
                      <a:solidFill>
                        <a:srgbClr val="D9D9E3"/>
                      </a:solidFill>
                      <a:prstDash val="solid"/>
                      <a:round/>
                      <a:headEnd len="sm" w="sm" type="none"/>
                      <a:tailEnd len="sm" w="sm" type="none"/>
                    </a:lnT>
                    <a:lnB cap="flat" cmpd="sng" w="6100">
                      <a:solidFill>
                        <a:srgbClr val="D9D9E3"/>
                      </a:solidFill>
                      <a:prstDash val="solid"/>
                      <a:round/>
                      <a:headEnd len="sm" w="sm" type="none"/>
                      <a:tailEnd len="sm" w="sm" type="none"/>
                    </a:lnB>
                    <a:solidFill>
                      <a:srgbClr val="FAFBFC"/>
                    </a:solidFill>
                  </a:tcPr>
                </a:tc>
                <a:tc>
                  <a:txBody>
                    <a:bodyPr/>
                    <a:lstStyle/>
                    <a:p>
                      <a:pPr indent="0" lvl="0" marL="0" rtl="0" algn="l">
                        <a:lnSpc>
                          <a:spcPct val="171429"/>
                        </a:lnSpc>
                        <a:spcBef>
                          <a:spcPts val="1900"/>
                        </a:spcBef>
                        <a:spcAft>
                          <a:spcPts val="1900"/>
                        </a:spcAft>
                        <a:buNone/>
                      </a:pPr>
                      <a:r>
                        <a:rPr b="1" lang="en-GB" sz="1550">
                          <a:solidFill>
                            <a:srgbClr val="1C4587"/>
                          </a:solidFill>
                          <a:highlight>
                            <a:srgbClr val="F7F7F8"/>
                          </a:highlight>
                          <a:latin typeface="Roboto"/>
                          <a:ea typeface="Roboto"/>
                          <a:cs typeface="Roboto"/>
                          <a:sym typeface="Roboto"/>
                        </a:rPr>
                        <a:t>Represents a clickable button.</a:t>
                      </a:r>
                      <a:endParaRPr b="1" sz="1550">
                        <a:solidFill>
                          <a:srgbClr val="1C4587"/>
                        </a:solidFill>
                        <a:highlight>
                          <a:srgbClr val="F7F7F8"/>
                        </a:highlight>
                        <a:latin typeface="Roboto"/>
                        <a:ea typeface="Roboto"/>
                        <a:cs typeface="Roboto"/>
                        <a:sym typeface="Roboto"/>
                      </a:endParaRPr>
                    </a:p>
                  </a:txBody>
                  <a:tcPr marT="91425" marB="91425" marR="91425" marL="91425" anchor="ctr">
                    <a:lnL cap="flat" cmpd="sng" w="6100">
                      <a:solidFill>
                        <a:srgbClr val="D9D9E3"/>
                      </a:solidFill>
                      <a:prstDash val="solid"/>
                      <a:round/>
                      <a:headEnd len="sm" w="sm" type="none"/>
                      <a:tailEnd len="sm" w="sm" type="none"/>
                    </a:lnL>
                    <a:lnR cap="flat" cmpd="sng" w="6100">
                      <a:solidFill>
                        <a:srgbClr val="D9D9E3"/>
                      </a:solidFill>
                      <a:prstDash val="solid"/>
                      <a:round/>
                      <a:headEnd len="sm" w="sm" type="none"/>
                      <a:tailEnd len="sm" w="sm" type="none"/>
                    </a:lnR>
                    <a:lnT cap="flat" cmpd="sng" w="6100">
                      <a:solidFill>
                        <a:srgbClr val="D9D9E3"/>
                      </a:solidFill>
                      <a:prstDash val="solid"/>
                      <a:round/>
                      <a:headEnd len="sm" w="sm" type="none"/>
                      <a:tailEnd len="sm" w="sm" type="none"/>
                    </a:lnT>
                    <a:lnB cap="flat" cmpd="sng" w="6100">
                      <a:solidFill>
                        <a:srgbClr val="D9D9E3"/>
                      </a:solidFill>
                      <a:prstDash val="solid"/>
                      <a:round/>
                      <a:headEnd len="sm" w="sm" type="none"/>
                      <a:tailEnd len="sm" w="sm" type="none"/>
                    </a:lnB>
                    <a:solidFill>
                      <a:srgbClr val="FAFBFC"/>
                    </a:solidFill>
                  </a:tcPr>
                </a:tc>
                <a:tc>
                  <a:txBody>
                    <a:bodyPr/>
                    <a:lstStyle/>
                    <a:p>
                      <a:pPr indent="0" lvl="0" marL="0" rtl="0" algn="l">
                        <a:lnSpc>
                          <a:spcPct val="171429"/>
                        </a:lnSpc>
                        <a:spcBef>
                          <a:spcPts val="1900"/>
                        </a:spcBef>
                        <a:spcAft>
                          <a:spcPts val="1900"/>
                        </a:spcAft>
                        <a:buNone/>
                      </a:pPr>
                      <a:r>
                        <a:rPr b="1" lang="en-GB" sz="1450">
                          <a:solidFill>
                            <a:srgbClr val="1C4587"/>
                          </a:solidFill>
                          <a:highlight>
                            <a:srgbClr val="F7F7F8"/>
                          </a:highlight>
                          <a:latin typeface="Courier New"/>
                          <a:ea typeface="Courier New"/>
                          <a:cs typeface="Courier New"/>
                          <a:sym typeface="Courier New"/>
                        </a:rPr>
                        <a:t>&lt;button type="button"&gt;Click me&lt;/button&gt;</a:t>
                      </a:r>
                      <a:endParaRPr b="1" sz="1450">
                        <a:solidFill>
                          <a:srgbClr val="1C4587"/>
                        </a:solidFill>
                        <a:highlight>
                          <a:srgbClr val="F7F7F8"/>
                        </a:highlight>
                        <a:latin typeface="Courier New"/>
                        <a:ea typeface="Courier New"/>
                        <a:cs typeface="Courier New"/>
                        <a:sym typeface="Courier New"/>
                      </a:endParaRPr>
                    </a:p>
                  </a:txBody>
                  <a:tcPr marT="91425" marB="91425" marR="91425" marL="91425" anchor="ctr">
                    <a:lnL cap="flat" cmpd="sng" w="6100">
                      <a:solidFill>
                        <a:srgbClr val="D9D9E3"/>
                      </a:solidFill>
                      <a:prstDash val="solid"/>
                      <a:round/>
                      <a:headEnd len="sm" w="sm" type="none"/>
                      <a:tailEnd len="sm" w="sm" type="none"/>
                    </a:lnL>
                    <a:lnR cap="flat" cmpd="sng" w="6100">
                      <a:solidFill>
                        <a:srgbClr val="D9D9E3"/>
                      </a:solidFill>
                      <a:prstDash val="solid"/>
                      <a:round/>
                      <a:headEnd len="sm" w="sm" type="none"/>
                      <a:tailEnd len="sm" w="sm" type="none"/>
                    </a:lnR>
                    <a:lnT cap="flat" cmpd="sng" w="6100">
                      <a:solidFill>
                        <a:srgbClr val="D9D9E3"/>
                      </a:solidFill>
                      <a:prstDash val="solid"/>
                      <a:round/>
                      <a:headEnd len="sm" w="sm" type="none"/>
                      <a:tailEnd len="sm" w="sm" type="none"/>
                    </a:lnT>
                    <a:lnB cap="flat" cmpd="sng" w="6100">
                      <a:solidFill>
                        <a:srgbClr val="D9D9E3"/>
                      </a:solidFill>
                      <a:prstDash val="solid"/>
                      <a:round/>
                      <a:headEnd len="sm" w="sm" type="none"/>
                      <a:tailEnd len="sm" w="sm" type="none"/>
                    </a:lnB>
                    <a:solidFill>
                      <a:srgbClr val="FAFBFC"/>
                    </a:solidFill>
                  </a:tcPr>
                </a:tc>
                <a:tc>
                  <a:txBody>
                    <a:bodyPr/>
                    <a:lstStyle/>
                    <a:p>
                      <a:pPr indent="0" lvl="0" marL="0" rtl="0" algn="l">
                        <a:lnSpc>
                          <a:spcPct val="171429"/>
                        </a:lnSpc>
                        <a:spcBef>
                          <a:spcPts val="1900"/>
                        </a:spcBef>
                        <a:spcAft>
                          <a:spcPts val="1900"/>
                        </a:spcAft>
                        <a:buNone/>
                      </a:pPr>
                      <a:r>
                        <a:rPr b="1" lang="en-GB" sz="1450">
                          <a:solidFill>
                            <a:srgbClr val="1C4587"/>
                          </a:solidFill>
                          <a:highlight>
                            <a:srgbClr val="F7F7F8"/>
                          </a:highlight>
                          <a:latin typeface="Courier New"/>
                          <a:ea typeface="Courier New"/>
                          <a:cs typeface="Courier New"/>
                          <a:sym typeface="Courier New"/>
                        </a:rPr>
                        <a:t>&lt;button type="button"&gt;Click me&lt;/button&gt;</a:t>
                      </a:r>
                      <a:endParaRPr b="1" sz="1450">
                        <a:solidFill>
                          <a:srgbClr val="1C4587"/>
                        </a:solidFill>
                        <a:highlight>
                          <a:srgbClr val="F7F7F8"/>
                        </a:highlight>
                        <a:latin typeface="Courier New"/>
                        <a:ea typeface="Courier New"/>
                        <a:cs typeface="Courier New"/>
                        <a:sym typeface="Courier New"/>
                      </a:endParaRPr>
                    </a:p>
                  </a:txBody>
                  <a:tcPr marT="91425" marB="91425" marR="91425" marL="91425" anchor="ctr">
                    <a:lnL cap="flat" cmpd="sng" w="6100">
                      <a:solidFill>
                        <a:srgbClr val="D9D9E3"/>
                      </a:solidFill>
                      <a:prstDash val="solid"/>
                      <a:round/>
                      <a:headEnd len="sm" w="sm" type="none"/>
                      <a:tailEnd len="sm" w="sm" type="none"/>
                    </a:lnL>
                    <a:lnR cap="flat" cmpd="sng" w="6100">
                      <a:solidFill>
                        <a:srgbClr val="D9D9E3"/>
                      </a:solidFill>
                      <a:prstDash val="solid"/>
                      <a:round/>
                      <a:headEnd len="sm" w="sm" type="none"/>
                      <a:tailEnd len="sm" w="sm" type="none"/>
                    </a:lnR>
                    <a:lnT cap="flat" cmpd="sng" w="6100">
                      <a:solidFill>
                        <a:srgbClr val="D9D9E3"/>
                      </a:solidFill>
                      <a:prstDash val="solid"/>
                      <a:round/>
                      <a:headEnd len="sm" w="sm" type="none"/>
                      <a:tailEnd len="sm" w="sm" type="none"/>
                    </a:lnT>
                    <a:lnB cap="flat" cmpd="sng" w="6100">
                      <a:solidFill>
                        <a:srgbClr val="D9D9E3"/>
                      </a:solidFill>
                      <a:prstDash val="solid"/>
                      <a:round/>
                      <a:headEnd len="sm" w="sm" type="none"/>
                      <a:tailEnd len="sm" w="sm" type="none"/>
                    </a:lnB>
                    <a:solidFill>
                      <a:srgbClr val="FAFBFC"/>
                    </a:solidFill>
                  </a:tcPr>
                </a:tc>
                <a:tc>
                  <a:txBody>
                    <a:bodyPr/>
                    <a:lstStyle/>
                    <a:p>
                      <a:pPr indent="0" lvl="0" marL="0" rtl="0" algn="l">
                        <a:lnSpc>
                          <a:spcPct val="171429"/>
                        </a:lnSpc>
                        <a:spcBef>
                          <a:spcPts val="1900"/>
                        </a:spcBef>
                        <a:spcAft>
                          <a:spcPts val="1900"/>
                        </a:spcAft>
                        <a:buNone/>
                      </a:pPr>
                      <a:r>
                        <a:rPr b="1" lang="en-GB" sz="1450">
                          <a:solidFill>
                            <a:srgbClr val="1C4587"/>
                          </a:solidFill>
                          <a:highlight>
                            <a:srgbClr val="F7F7F8"/>
                          </a:highlight>
                          <a:latin typeface="Courier New"/>
                          <a:ea typeface="Courier New"/>
                          <a:cs typeface="Courier New"/>
                          <a:sym typeface="Courier New"/>
                        </a:rPr>
                        <a:t>type</a:t>
                      </a:r>
                      <a:r>
                        <a:rPr b="1" lang="en-GB" sz="1550">
                          <a:solidFill>
                            <a:srgbClr val="1C4587"/>
                          </a:solidFill>
                          <a:highlight>
                            <a:srgbClr val="F7F7F8"/>
                          </a:highlight>
                          <a:latin typeface="Roboto"/>
                          <a:ea typeface="Roboto"/>
                          <a:cs typeface="Roboto"/>
                          <a:sym typeface="Roboto"/>
                        </a:rPr>
                        <a:t>, </a:t>
                      </a:r>
                      <a:r>
                        <a:rPr b="1" lang="en-GB" sz="1450">
                          <a:solidFill>
                            <a:srgbClr val="1C4587"/>
                          </a:solidFill>
                          <a:highlight>
                            <a:srgbClr val="F7F7F8"/>
                          </a:highlight>
                          <a:latin typeface="Courier New"/>
                          <a:ea typeface="Courier New"/>
                          <a:cs typeface="Courier New"/>
                          <a:sym typeface="Courier New"/>
                        </a:rPr>
                        <a:t>name</a:t>
                      </a:r>
                      <a:r>
                        <a:rPr b="1" lang="en-GB" sz="1550">
                          <a:solidFill>
                            <a:srgbClr val="1C4587"/>
                          </a:solidFill>
                          <a:highlight>
                            <a:srgbClr val="F7F7F8"/>
                          </a:highlight>
                          <a:latin typeface="Roboto"/>
                          <a:ea typeface="Roboto"/>
                          <a:cs typeface="Roboto"/>
                          <a:sym typeface="Roboto"/>
                        </a:rPr>
                        <a:t>, </a:t>
                      </a:r>
                      <a:r>
                        <a:rPr b="1" lang="en-GB" sz="1450">
                          <a:solidFill>
                            <a:srgbClr val="1C4587"/>
                          </a:solidFill>
                          <a:highlight>
                            <a:srgbClr val="F7F7F8"/>
                          </a:highlight>
                          <a:latin typeface="Courier New"/>
                          <a:ea typeface="Courier New"/>
                          <a:cs typeface="Courier New"/>
                          <a:sym typeface="Courier New"/>
                        </a:rPr>
                        <a:t>value</a:t>
                      </a:r>
                      <a:r>
                        <a:rPr b="1" lang="en-GB" sz="1550">
                          <a:solidFill>
                            <a:srgbClr val="1C4587"/>
                          </a:solidFill>
                          <a:highlight>
                            <a:srgbClr val="F7F7F8"/>
                          </a:highlight>
                          <a:latin typeface="Roboto"/>
                          <a:ea typeface="Roboto"/>
                          <a:cs typeface="Roboto"/>
                          <a:sym typeface="Roboto"/>
                        </a:rPr>
                        <a:t>, </a:t>
                      </a:r>
                      <a:r>
                        <a:rPr b="1" lang="en-GB" sz="1450">
                          <a:solidFill>
                            <a:srgbClr val="1C4587"/>
                          </a:solidFill>
                          <a:highlight>
                            <a:srgbClr val="F7F7F8"/>
                          </a:highlight>
                          <a:latin typeface="Courier New"/>
                          <a:ea typeface="Courier New"/>
                          <a:cs typeface="Courier New"/>
                          <a:sym typeface="Courier New"/>
                        </a:rPr>
                        <a:t>disabled</a:t>
                      </a:r>
                      <a:endParaRPr b="1" sz="1450">
                        <a:solidFill>
                          <a:srgbClr val="1C4587"/>
                        </a:solidFill>
                        <a:highlight>
                          <a:srgbClr val="F7F7F8"/>
                        </a:highlight>
                        <a:latin typeface="Courier New"/>
                        <a:ea typeface="Courier New"/>
                        <a:cs typeface="Courier New"/>
                        <a:sym typeface="Courier New"/>
                      </a:endParaRPr>
                    </a:p>
                  </a:txBody>
                  <a:tcPr marT="91425" marB="91425" marR="91425" marL="91425" anchor="ctr">
                    <a:lnL cap="flat" cmpd="sng" w="6100">
                      <a:solidFill>
                        <a:srgbClr val="D9D9E3"/>
                      </a:solidFill>
                      <a:prstDash val="solid"/>
                      <a:round/>
                      <a:headEnd len="sm" w="sm" type="none"/>
                      <a:tailEnd len="sm" w="sm" type="none"/>
                    </a:lnL>
                    <a:lnR cap="flat" cmpd="sng" w="6100">
                      <a:solidFill>
                        <a:srgbClr val="D9D9E3"/>
                      </a:solidFill>
                      <a:prstDash val="solid"/>
                      <a:round/>
                      <a:headEnd len="sm" w="sm" type="none"/>
                      <a:tailEnd len="sm" w="sm" type="none"/>
                    </a:lnR>
                    <a:lnT cap="flat" cmpd="sng" w="6100">
                      <a:solidFill>
                        <a:srgbClr val="D9D9E3"/>
                      </a:solidFill>
                      <a:prstDash val="solid"/>
                      <a:round/>
                      <a:headEnd len="sm" w="sm" type="none"/>
                      <a:tailEnd len="sm" w="sm" type="none"/>
                    </a:lnT>
                    <a:lnB cap="flat" cmpd="sng" w="6100">
                      <a:solidFill>
                        <a:srgbClr val="D9D9E3"/>
                      </a:solidFill>
                      <a:prstDash val="solid"/>
                      <a:round/>
                      <a:headEnd len="sm" w="sm" type="none"/>
                      <a:tailEnd len="sm" w="sm" type="none"/>
                    </a:lnB>
                    <a:solidFill>
                      <a:srgbClr val="FAFBFC"/>
                    </a:solidFill>
                  </a:tcPr>
                </a:tc>
              </a:tr>
              <a:tr h="1891225">
                <a:tc>
                  <a:txBody>
                    <a:bodyPr/>
                    <a:lstStyle/>
                    <a:p>
                      <a:pPr indent="0" lvl="0" marL="0" rtl="0" algn="l">
                        <a:lnSpc>
                          <a:spcPct val="171429"/>
                        </a:lnSpc>
                        <a:spcBef>
                          <a:spcPts val="1900"/>
                        </a:spcBef>
                        <a:spcAft>
                          <a:spcPts val="1900"/>
                        </a:spcAft>
                        <a:buNone/>
                      </a:pPr>
                      <a:r>
                        <a:rPr b="1" lang="en-GB" sz="1550">
                          <a:solidFill>
                            <a:srgbClr val="1C4587"/>
                          </a:solidFill>
                          <a:highlight>
                            <a:srgbClr val="F7F7F8"/>
                          </a:highlight>
                          <a:latin typeface="Roboto"/>
                          <a:ea typeface="Roboto"/>
                          <a:cs typeface="Roboto"/>
                          <a:sym typeface="Roboto"/>
                        </a:rPr>
                        <a:t>Submit Button (</a:t>
                      </a:r>
                      <a:r>
                        <a:rPr b="1" lang="en-GB" sz="1450">
                          <a:solidFill>
                            <a:srgbClr val="1C4587"/>
                          </a:solidFill>
                          <a:highlight>
                            <a:srgbClr val="F7F7F8"/>
                          </a:highlight>
                          <a:latin typeface="Courier New"/>
                          <a:ea typeface="Courier New"/>
                          <a:cs typeface="Courier New"/>
                          <a:sym typeface="Courier New"/>
                        </a:rPr>
                        <a:t>type="submit"</a:t>
                      </a:r>
                      <a:r>
                        <a:rPr b="1" lang="en-GB" sz="1550">
                          <a:solidFill>
                            <a:srgbClr val="1C4587"/>
                          </a:solidFill>
                          <a:highlight>
                            <a:srgbClr val="F7F7F8"/>
                          </a:highlight>
                          <a:latin typeface="Roboto"/>
                          <a:ea typeface="Roboto"/>
                          <a:cs typeface="Roboto"/>
                          <a:sym typeface="Roboto"/>
                        </a:rPr>
                        <a:t>)</a:t>
                      </a:r>
                      <a:endParaRPr b="1" sz="1550">
                        <a:solidFill>
                          <a:srgbClr val="1C4587"/>
                        </a:solidFill>
                        <a:highlight>
                          <a:srgbClr val="F7F7F8"/>
                        </a:highlight>
                        <a:latin typeface="Roboto"/>
                        <a:ea typeface="Roboto"/>
                        <a:cs typeface="Roboto"/>
                        <a:sym typeface="Roboto"/>
                      </a:endParaRPr>
                    </a:p>
                  </a:txBody>
                  <a:tcPr marT="91425" marB="91425" marR="91425" marL="91425" anchor="ctr">
                    <a:lnL cap="flat" cmpd="sng" w="6100">
                      <a:solidFill>
                        <a:srgbClr val="D9D9E3"/>
                      </a:solidFill>
                      <a:prstDash val="solid"/>
                      <a:round/>
                      <a:headEnd len="sm" w="sm" type="none"/>
                      <a:tailEnd len="sm" w="sm" type="none"/>
                    </a:lnL>
                    <a:lnR cap="flat" cmpd="sng" w="6100">
                      <a:solidFill>
                        <a:srgbClr val="D9D9E3"/>
                      </a:solidFill>
                      <a:prstDash val="solid"/>
                      <a:round/>
                      <a:headEnd len="sm" w="sm" type="none"/>
                      <a:tailEnd len="sm" w="sm" type="none"/>
                    </a:lnR>
                    <a:lnT cap="flat" cmpd="sng" w="6100">
                      <a:solidFill>
                        <a:srgbClr val="D9D9E3"/>
                      </a:solidFill>
                      <a:prstDash val="solid"/>
                      <a:round/>
                      <a:headEnd len="sm" w="sm" type="none"/>
                      <a:tailEnd len="sm" w="sm" type="none"/>
                    </a:lnT>
                    <a:lnB cap="flat" cmpd="sng" w="6100">
                      <a:solidFill>
                        <a:srgbClr val="D9D9E3"/>
                      </a:solidFill>
                      <a:prstDash val="solid"/>
                      <a:round/>
                      <a:headEnd len="sm" w="sm" type="none"/>
                      <a:tailEnd len="sm" w="sm" type="none"/>
                    </a:lnB>
                    <a:solidFill>
                      <a:srgbClr val="FAFBFC"/>
                    </a:solidFill>
                  </a:tcPr>
                </a:tc>
                <a:tc>
                  <a:txBody>
                    <a:bodyPr/>
                    <a:lstStyle/>
                    <a:p>
                      <a:pPr indent="0" lvl="0" marL="0" rtl="0" algn="l">
                        <a:lnSpc>
                          <a:spcPct val="171429"/>
                        </a:lnSpc>
                        <a:spcBef>
                          <a:spcPts val="1900"/>
                        </a:spcBef>
                        <a:spcAft>
                          <a:spcPts val="1900"/>
                        </a:spcAft>
                        <a:buNone/>
                      </a:pPr>
                      <a:r>
                        <a:rPr b="1" lang="en-GB" sz="1550">
                          <a:solidFill>
                            <a:srgbClr val="1C4587"/>
                          </a:solidFill>
                          <a:highlight>
                            <a:srgbClr val="F7F7F8"/>
                          </a:highlight>
                          <a:latin typeface="Roboto"/>
                          <a:ea typeface="Roboto"/>
                          <a:cs typeface="Roboto"/>
                          <a:sym typeface="Roboto"/>
                        </a:rPr>
                        <a:t>Submits the form data.</a:t>
                      </a:r>
                      <a:endParaRPr b="1" sz="1550">
                        <a:solidFill>
                          <a:srgbClr val="1C4587"/>
                        </a:solidFill>
                        <a:highlight>
                          <a:srgbClr val="F7F7F8"/>
                        </a:highlight>
                        <a:latin typeface="Roboto"/>
                        <a:ea typeface="Roboto"/>
                        <a:cs typeface="Roboto"/>
                        <a:sym typeface="Roboto"/>
                      </a:endParaRPr>
                    </a:p>
                  </a:txBody>
                  <a:tcPr marT="91425" marB="91425" marR="91425" marL="91425" anchor="ctr">
                    <a:lnL cap="flat" cmpd="sng" w="6100">
                      <a:solidFill>
                        <a:srgbClr val="D9D9E3"/>
                      </a:solidFill>
                      <a:prstDash val="solid"/>
                      <a:round/>
                      <a:headEnd len="sm" w="sm" type="none"/>
                      <a:tailEnd len="sm" w="sm" type="none"/>
                    </a:lnL>
                    <a:lnR cap="flat" cmpd="sng" w="6100">
                      <a:solidFill>
                        <a:srgbClr val="D9D9E3"/>
                      </a:solidFill>
                      <a:prstDash val="solid"/>
                      <a:round/>
                      <a:headEnd len="sm" w="sm" type="none"/>
                      <a:tailEnd len="sm" w="sm" type="none"/>
                    </a:lnR>
                    <a:lnT cap="flat" cmpd="sng" w="6100">
                      <a:solidFill>
                        <a:srgbClr val="D9D9E3"/>
                      </a:solidFill>
                      <a:prstDash val="solid"/>
                      <a:round/>
                      <a:headEnd len="sm" w="sm" type="none"/>
                      <a:tailEnd len="sm" w="sm" type="none"/>
                    </a:lnT>
                    <a:lnB cap="flat" cmpd="sng" w="6100">
                      <a:solidFill>
                        <a:srgbClr val="D9D9E3"/>
                      </a:solidFill>
                      <a:prstDash val="solid"/>
                      <a:round/>
                      <a:headEnd len="sm" w="sm" type="none"/>
                      <a:tailEnd len="sm" w="sm" type="none"/>
                    </a:lnB>
                    <a:solidFill>
                      <a:srgbClr val="FAFBFC"/>
                    </a:solidFill>
                  </a:tcPr>
                </a:tc>
                <a:tc>
                  <a:txBody>
                    <a:bodyPr/>
                    <a:lstStyle/>
                    <a:p>
                      <a:pPr indent="0" lvl="0" marL="0" rtl="0" algn="l">
                        <a:lnSpc>
                          <a:spcPct val="171429"/>
                        </a:lnSpc>
                        <a:spcBef>
                          <a:spcPts val="1900"/>
                        </a:spcBef>
                        <a:spcAft>
                          <a:spcPts val="1900"/>
                        </a:spcAft>
                        <a:buNone/>
                      </a:pPr>
                      <a:r>
                        <a:rPr b="1" lang="en-GB" sz="1450">
                          <a:solidFill>
                            <a:srgbClr val="1C4587"/>
                          </a:solidFill>
                          <a:highlight>
                            <a:srgbClr val="F7F7F8"/>
                          </a:highlight>
                          <a:latin typeface="Courier New"/>
                          <a:ea typeface="Courier New"/>
                          <a:cs typeface="Courier New"/>
                          <a:sym typeface="Courier New"/>
                        </a:rPr>
                        <a:t>&lt;input type="submit" value="Submit"&gt;</a:t>
                      </a:r>
                      <a:endParaRPr b="1" sz="1450">
                        <a:solidFill>
                          <a:srgbClr val="1C4587"/>
                        </a:solidFill>
                        <a:highlight>
                          <a:srgbClr val="F7F7F8"/>
                        </a:highlight>
                        <a:latin typeface="Courier New"/>
                        <a:ea typeface="Courier New"/>
                        <a:cs typeface="Courier New"/>
                        <a:sym typeface="Courier New"/>
                      </a:endParaRPr>
                    </a:p>
                  </a:txBody>
                  <a:tcPr marT="91425" marB="91425" marR="91425" marL="91425" anchor="ctr">
                    <a:lnL cap="flat" cmpd="sng" w="6100">
                      <a:solidFill>
                        <a:srgbClr val="D9D9E3"/>
                      </a:solidFill>
                      <a:prstDash val="solid"/>
                      <a:round/>
                      <a:headEnd len="sm" w="sm" type="none"/>
                      <a:tailEnd len="sm" w="sm" type="none"/>
                    </a:lnL>
                    <a:lnR cap="flat" cmpd="sng" w="6100">
                      <a:solidFill>
                        <a:srgbClr val="D9D9E3"/>
                      </a:solidFill>
                      <a:prstDash val="solid"/>
                      <a:round/>
                      <a:headEnd len="sm" w="sm" type="none"/>
                      <a:tailEnd len="sm" w="sm" type="none"/>
                    </a:lnR>
                    <a:lnT cap="flat" cmpd="sng" w="6100">
                      <a:solidFill>
                        <a:srgbClr val="D9D9E3"/>
                      </a:solidFill>
                      <a:prstDash val="solid"/>
                      <a:round/>
                      <a:headEnd len="sm" w="sm" type="none"/>
                      <a:tailEnd len="sm" w="sm" type="none"/>
                    </a:lnT>
                    <a:lnB cap="flat" cmpd="sng" w="6100">
                      <a:solidFill>
                        <a:srgbClr val="D9D9E3"/>
                      </a:solidFill>
                      <a:prstDash val="solid"/>
                      <a:round/>
                      <a:headEnd len="sm" w="sm" type="none"/>
                      <a:tailEnd len="sm" w="sm" type="none"/>
                    </a:lnB>
                    <a:solidFill>
                      <a:srgbClr val="FAFBFC"/>
                    </a:solidFill>
                  </a:tcPr>
                </a:tc>
                <a:tc>
                  <a:txBody>
                    <a:bodyPr/>
                    <a:lstStyle/>
                    <a:p>
                      <a:pPr indent="0" lvl="0" marL="0" rtl="0" algn="l">
                        <a:lnSpc>
                          <a:spcPct val="171429"/>
                        </a:lnSpc>
                        <a:spcBef>
                          <a:spcPts val="1900"/>
                        </a:spcBef>
                        <a:spcAft>
                          <a:spcPts val="1900"/>
                        </a:spcAft>
                        <a:buNone/>
                      </a:pPr>
                      <a:r>
                        <a:rPr b="1" lang="en-GB" sz="1450">
                          <a:solidFill>
                            <a:srgbClr val="1C4587"/>
                          </a:solidFill>
                          <a:highlight>
                            <a:srgbClr val="F7F7F8"/>
                          </a:highlight>
                          <a:latin typeface="Courier New"/>
                          <a:ea typeface="Courier New"/>
                          <a:cs typeface="Courier New"/>
                          <a:sym typeface="Courier New"/>
                        </a:rPr>
                        <a:t>&lt;input type="submit" value="Submit"&gt;</a:t>
                      </a:r>
                      <a:endParaRPr b="1" sz="1450">
                        <a:solidFill>
                          <a:srgbClr val="1C4587"/>
                        </a:solidFill>
                        <a:highlight>
                          <a:srgbClr val="F7F7F8"/>
                        </a:highlight>
                        <a:latin typeface="Courier New"/>
                        <a:ea typeface="Courier New"/>
                        <a:cs typeface="Courier New"/>
                        <a:sym typeface="Courier New"/>
                      </a:endParaRPr>
                    </a:p>
                  </a:txBody>
                  <a:tcPr marT="91425" marB="91425" marR="91425" marL="91425" anchor="ctr">
                    <a:lnL cap="flat" cmpd="sng" w="6100">
                      <a:solidFill>
                        <a:srgbClr val="D9D9E3"/>
                      </a:solidFill>
                      <a:prstDash val="solid"/>
                      <a:round/>
                      <a:headEnd len="sm" w="sm" type="none"/>
                      <a:tailEnd len="sm" w="sm" type="none"/>
                    </a:lnL>
                    <a:lnR cap="flat" cmpd="sng" w="6100">
                      <a:solidFill>
                        <a:srgbClr val="D9D9E3"/>
                      </a:solidFill>
                      <a:prstDash val="solid"/>
                      <a:round/>
                      <a:headEnd len="sm" w="sm" type="none"/>
                      <a:tailEnd len="sm" w="sm" type="none"/>
                    </a:lnR>
                    <a:lnT cap="flat" cmpd="sng" w="6100">
                      <a:solidFill>
                        <a:srgbClr val="D9D9E3"/>
                      </a:solidFill>
                      <a:prstDash val="solid"/>
                      <a:round/>
                      <a:headEnd len="sm" w="sm" type="none"/>
                      <a:tailEnd len="sm" w="sm" type="none"/>
                    </a:lnT>
                    <a:lnB cap="flat" cmpd="sng" w="6100">
                      <a:solidFill>
                        <a:srgbClr val="D9D9E3"/>
                      </a:solidFill>
                      <a:prstDash val="solid"/>
                      <a:round/>
                      <a:headEnd len="sm" w="sm" type="none"/>
                      <a:tailEnd len="sm" w="sm" type="none"/>
                    </a:lnB>
                    <a:solidFill>
                      <a:srgbClr val="FAFBFC"/>
                    </a:solidFill>
                  </a:tcPr>
                </a:tc>
                <a:tc>
                  <a:txBody>
                    <a:bodyPr/>
                    <a:lstStyle/>
                    <a:p>
                      <a:pPr indent="0" lvl="0" marL="0" rtl="0" algn="l">
                        <a:lnSpc>
                          <a:spcPct val="171429"/>
                        </a:lnSpc>
                        <a:spcBef>
                          <a:spcPts val="1900"/>
                        </a:spcBef>
                        <a:spcAft>
                          <a:spcPts val="1900"/>
                        </a:spcAft>
                        <a:buNone/>
                      </a:pPr>
                      <a:r>
                        <a:rPr b="1" lang="en-GB" sz="1450">
                          <a:solidFill>
                            <a:srgbClr val="1C4587"/>
                          </a:solidFill>
                          <a:highlight>
                            <a:srgbClr val="F7F7F8"/>
                          </a:highlight>
                          <a:latin typeface="Courier New"/>
                          <a:ea typeface="Courier New"/>
                          <a:cs typeface="Courier New"/>
                          <a:sym typeface="Courier New"/>
                        </a:rPr>
                        <a:t>type</a:t>
                      </a:r>
                      <a:r>
                        <a:rPr b="1" lang="en-GB" sz="1550">
                          <a:solidFill>
                            <a:srgbClr val="1C4587"/>
                          </a:solidFill>
                          <a:highlight>
                            <a:srgbClr val="F7F7F8"/>
                          </a:highlight>
                          <a:latin typeface="Roboto"/>
                          <a:ea typeface="Roboto"/>
                          <a:cs typeface="Roboto"/>
                          <a:sym typeface="Roboto"/>
                        </a:rPr>
                        <a:t>, </a:t>
                      </a:r>
                      <a:r>
                        <a:rPr b="1" lang="en-GB" sz="1450">
                          <a:solidFill>
                            <a:srgbClr val="1C4587"/>
                          </a:solidFill>
                          <a:highlight>
                            <a:srgbClr val="F7F7F8"/>
                          </a:highlight>
                          <a:latin typeface="Courier New"/>
                          <a:ea typeface="Courier New"/>
                          <a:cs typeface="Courier New"/>
                          <a:sym typeface="Courier New"/>
                        </a:rPr>
                        <a:t>name</a:t>
                      </a:r>
                      <a:r>
                        <a:rPr b="1" lang="en-GB" sz="1550">
                          <a:solidFill>
                            <a:srgbClr val="1C4587"/>
                          </a:solidFill>
                          <a:highlight>
                            <a:srgbClr val="F7F7F8"/>
                          </a:highlight>
                          <a:latin typeface="Roboto"/>
                          <a:ea typeface="Roboto"/>
                          <a:cs typeface="Roboto"/>
                          <a:sym typeface="Roboto"/>
                        </a:rPr>
                        <a:t>, </a:t>
                      </a:r>
                      <a:r>
                        <a:rPr b="1" lang="en-GB" sz="1450">
                          <a:solidFill>
                            <a:srgbClr val="1C4587"/>
                          </a:solidFill>
                          <a:highlight>
                            <a:srgbClr val="F7F7F8"/>
                          </a:highlight>
                          <a:latin typeface="Courier New"/>
                          <a:ea typeface="Courier New"/>
                          <a:cs typeface="Courier New"/>
                          <a:sym typeface="Courier New"/>
                        </a:rPr>
                        <a:t>value</a:t>
                      </a:r>
                      <a:r>
                        <a:rPr b="1" lang="en-GB" sz="1550">
                          <a:solidFill>
                            <a:srgbClr val="1C4587"/>
                          </a:solidFill>
                          <a:highlight>
                            <a:srgbClr val="F7F7F8"/>
                          </a:highlight>
                          <a:latin typeface="Roboto"/>
                          <a:ea typeface="Roboto"/>
                          <a:cs typeface="Roboto"/>
                          <a:sym typeface="Roboto"/>
                        </a:rPr>
                        <a:t>, </a:t>
                      </a:r>
                      <a:r>
                        <a:rPr b="1" lang="en-GB" sz="1450">
                          <a:solidFill>
                            <a:srgbClr val="1C4587"/>
                          </a:solidFill>
                          <a:highlight>
                            <a:srgbClr val="F7F7F8"/>
                          </a:highlight>
                          <a:latin typeface="Courier New"/>
                          <a:ea typeface="Courier New"/>
                          <a:cs typeface="Courier New"/>
                          <a:sym typeface="Courier New"/>
                        </a:rPr>
                        <a:t>disabled</a:t>
                      </a:r>
                      <a:endParaRPr b="1" sz="1450">
                        <a:solidFill>
                          <a:srgbClr val="1C4587"/>
                        </a:solidFill>
                        <a:highlight>
                          <a:srgbClr val="F7F7F8"/>
                        </a:highlight>
                        <a:latin typeface="Courier New"/>
                        <a:ea typeface="Courier New"/>
                        <a:cs typeface="Courier New"/>
                        <a:sym typeface="Courier New"/>
                      </a:endParaRPr>
                    </a:p>
                  </a:txBody>
                  <a:tcPr marT="91425" marB="91425" marR="91425" marL="91425" anchor="ctr">
                    <a:lnL cap="flat" cmpd="sng" w="6100">
                      <a:solidFill>
                        <a:srgbClr val="D9D9E3"/>
                      </a:solidFill>
                      <a:prstDash val="solid"/>
                      <a:round/>
                      <a:headEnd len="sm" w="sm" type="none"/>
                      <a:tailEnd len="sm" w="sm" type="none"/>
                    </a:lnL>
                    <a:lnR cap="flat" cmpd="sng" w="6100">
                      <a:solidFill>
                        <a:srgbClr val="D9D9E3"/>
                      </a:solidFill>
                      <a:prstDash val="solid"/>
                      <a:round/>
                      <a:headEnd len="sm" w="sm" type="none"/>
                      <a:tailEnd len="sm" w="sm" type="none"/>
                    </a:lnR>
                    <a:lnT cap="flat" cmpd="sng" w="6100">
                      <a:solidFill>
                        <a:srgbClr val="D9D9E3"/>
                      </a:solidFill>
                      <a:prstDash val="solid"/>
                      <a:round/>
                      <a:headEnd len="sm" w="sm" type="none"/>
                      <a:tailEnd len="sm" w="sm" type="none"/>
                    </a:lnT>
                    <a:lnB cap="flat" cmpd="sng" w="6100">
                      <a:solidFill>
                        <a:srgbClr val="D9D9E3"/>
                      </a:solidFill>
                      <a:prstDash val="solid"/>
                      <a:round/>
                      <a:headEnd len="sm" w="sm" type="none"/>
                      <a:tailEnd len="sm" w="sm" type="none"/>
                    </a:lnB>
                    <a:solidFill>
                      <a:srgbClr val="FAFBFC"/>
                    </a:solidFill>
                  </a:tcPr>
                </a:tc>
              </a:tr>
              <a:tr h="2711825">
                <a:tc>
                  <a:txBody>
                    <a:bodyPr/>
                    <a:lstStyle/>
                    <a:p>
                      <a:pPr indent="0" lvl="0" marL="0" rtl="0" algn="l">
                        <a:lnSpc>
                          <a:spcPct val="171429"/>
                        </a:lnSpc>
                        <a:spcBef>
                          <a:spcPts val="1900"/>
                        </a:spcBef>
                        <a:spcAft>
                          <a:spcPts val="1900"/>
                        </a:spcAft>
                        <a:buNone/>
                      </a:pPr>
                      <a:r>
                        <a:rPr b="1" lang="en-GB" sz="1550">
                          <a:solidFill>
                            <a:srgbClr val="1C4587"/>
                          </a:solidFill>
                          <a:highlight>
                            <a:srgbClr val="F7F7F8"/>
                          </a:highlight>
                          <a:latin typeface="Roboto"/>
                          <a:ea typeface="Roboto"/>
                          <a:cs typeface="Roboto"/>
                          <a:sym typeface="Roboto"/>
                        </a:rPr>
                        <a:t>Reset Button (</a:t>
                      </a:r>
                      <a:r>
                        <a:rPr b="1" lang="en-GB" sz="1450">
                          <a:solidFill>
                            <a:srgbClr val="1C4587"/>
                          </a:solidFill>
                          <a:highlight>
                            <a:srgbClr val="F7F7F8"/>
                          </a:highlight>
                          <a:latin typeface="Courier New"/>
                          <a:ea typeface="Courier New"/>
                          <a:cs typeface="Courier New"/>
                          <a:sym typeface="Courier New"/>
                        </a:rPr>
                        <a:t>type="reset"</a:t>
                      </a:r>
                      <a:r>
                        <a:rPr b="1" lang="en-GB" sz="1550">
                          <a:solidFill>
                            <a:srgbClr val="1C4587"/>
                          </a:solidFill>
                          <a:highlight>
                            <a:srgbClr val="F7F7F8"/>
                          </a:highlight>
                          <a:latin typeface="Roboto"/>
                          <a:ea typeface="Roboto"/>
                          <a:cs typeface="Roboto"/>
                          <a:sym typeface="Roboto"/>
                        </a:rPr>
                        <a:t>)</a:t>
                      </a:r>
                      <a:endParaRPr b="1" sz="1550">
                        <a:solidFill>
                          <a:srgbClr val="1C4587"/>
                        </a:solidFill>
                        <a:highlight>
                          <a:srgbClr val="F7F7F8"/>
                        </a:highlight>
                        <a:latin typeface="Roboto"/>
                        <a:ea typeface="Roboto"/>
                        <a:cs typeface="Roboto"/>
                        <a:sym typeface="Roboto"/>
                      </a:endParaRPr>
                    </a:p>
                  </a:txBody>
                  <a:tcPr marT="91425" marB="91425" marR="91425" marL="91425" anchor="ctr">
                    <a:lnL cap="flat" cmpd="sng" w="6100">
                      <a:solidFill>
                        <a:srgbClr val="D9D9E3"/>
                      </a:solidFill>
                      <a:prstDash val="solid"/>
                      <a:round/>
                      <a:headEnd len="sm" w="sm" type="none"/>
                      <a:tailEnd len="sm" w="sm" type="none"/>
                    </a:lnL>
                    <a:lnR cap="flat" cmpd="sng" w="6100">
                      <a:solidFill>
                        <a:srgbClr val="D9D9E3"/>
                      </a:solidFill>
                      <a:prstDash val="solid"/>
                      <a:round/>
                      <a:headEnd len="sm" w="sm" type="none"/>
                      <a:tailEnd len="sm" w="sm" type="none"/>
                    </a:lnR>
                    <a:lnT cap="flat" cmpd="sng" w="6100">
                      <a:solidFill>
                        <a:srgbClr val="D9D9E3"/>
                      </a:solidFill>
                      <a:prstDash val="solid"/>
                      <a:round/>
                      <a:headEnd len="sm" w="sm" type="none"/>
                      <a:tailEnd len="sm" w="sm" type="none"/>
                    </a:lnT>
                    <a:lnB cap="flat" cmpd="sng" w="6100">
                      <a:solidFill>
                        <a:srgbClr val="D9D9E3"/>
                      </a:solidFill>
                      <a:prstDash val="solid"/>
                      <a:round/>
                      <a:headEnd len="sm" w="sm" type="none"/>
                      <a:tailEnd len="sm" w="sm" type="none"/>
                    </a:lnB>
                    <a:solidFill>
                      <a:srgbClr val="FAFBFC"/>
                    </a:solidFill>
                  </a:tcPr>
                </a:tc>
                <a:tc>
                  <a:txBody>
                    <a:bodyPr/>
                    <a:lstStyle/>
                    <a:p>
                      <a:pPr indent="0" lvl="0" marL="0" rtl="0" algn="l">
                        <a:lnSpc>
                          <a:spcPct val="171429"/>
                        </a:lnSpc>
                        <a:spcBef>
                          <a:spcPts val="1900"/>
                        </a:spcBef>
                        <a:spcAft>
                          <a:spcPts val="1900"/>
                        </a:spcAft>
                        <a:buNone/>
                      </a:pPr>
                      <a:r>
                        <a:rPr b="1" lang="en-GB" sz="1550">
                          <a:solidFill>
                            <a:srgbClr val="1C4587"/>
                          </a:solidFill>
                          <a:highlight>
                            <a:srgbClr val="F7F7F8"/>
                          </a:highlight>
                          <a:latin typeface="Roboto"/>
                          <a:ea typeface="Roboto"/>
                          <a:cs typeface="Roboto"/>
                          <a:sym typeface="Roboto"/>
                        </a:rPr>
                        <a:t>Resets the form fields to their default values.</a:t>
                      </a:r>
                      <a:endParaRPr b="1" sz="1550">
                        <a:solidFill>
                          <a:srgbClr val="1C4587"/>
                        </a:solidFill>
                        <a:highlight>
                          <a:srgbClr val="F7F7F8"/>
                        </a:highlight>
                        <a:latin typeface="Roboto"/>
                        <a:ea typeface="Roboto"/>
                        <a:cs typeface="Roboto"/>
                        <a:sym typeface="Roboto"/>
                      </a:endParaRPr>
                    </a:p>
                  </a:txBody>
                  <a:tcPr marT="91425" marB="91425" marR="91425" marL="91425" anchor="ctr">
                    <a:lnL cap="flat" cmpd="sng" w="6100">
                      <a:solidFill>
                        <a:srgbClr val="D9D9E3"/>
                      </a:solidFill>
                      <a:prstDash val="solid"/>
                      <a:round/>
                      <a:headEnd len="sm" w="sm" type="none"/>
                      <a:tailEnd len="sm" w="sm" type="none"/>
                    </a:lnL>
                    <a:lnR cap="flat" cmpd="sng" w="6100">
                      <a:solidFill>
                        <a:srgbClr val="D9D9E3"/>
                      </a:solidFill>
                      <a:prstDash val="solid"/>
                      <a:round/>
                      <a:headEnd len="sm" w="sm" type="none"/>
                      <a:tailEnd len="sm" w="sm" type="none"/>
                    </a:lnR>
                    <a:lnT cap="flat" cmpd="sng" w="6100">
                      <a:solidFill>
                        <a:srgbClr val="D9D9E3"/>
                      </a:solidFill>
                      <a:prstDash val="solid"/>
                      <a:round/>
                      <a:headEnd len="sm" w="sm" type="none"/>
                      <a:tailEnd len="sm" w="sm" type="none"/>
                    </a:lnT>
                    <a:lnB cap="flat" cmpd="sng" w="6100">
                      <a:solidFill>
                        <a:srgbClr val="D9D9E3"/>
                      </a:solidFill>
                      <a:prstDash val="solid"/>
                      <a:round/>
                      <a:headEnd len="sm" w="sm" type="none"/>
                      <a:tailEnd len="sm" w="sm" type="none"/>
                    </a:lnB>
                    <a:solidFill>
                      <a:srgbClr val="FAFBFC"/>
                    </a:solidFill>
                  </a:tcPr>
                </a:tc>
                <a:tc>
                  <a:txBody>
                    <a:bodyPr/>
                    <a:lstStyle/>
                    <a:p>
                      <a:pPr indent="0" lvl="0" marL="0" rtl="0" algn="l">
                        <a:lnSpc>
                          <a:spcPct val="171429"/>
                        </a:lnSpc>
                        <a:spcBef>
                          <a:spcPts val="1900"/>
                        </a:spcBef>
                        <a:spcAft>
                          <a:spcPts val="1900"/>
                        </a:spcAft>
                        <a:buNone/>
                      </a:pPr>
                      <a:r>
                        <a:rPr b="1" lang="en-GB" sz="1450">
                          <a:solidFill>
                            <a:srgbClr val="1C4587"/>
                          </a:solidFill>
                          <a:highlight>
                            <a:srgbClr val="F7F7F8"/>
                          </a:highlight>
                          <a:latin typeface="Courier New"/>
                          <a:ea typeface="Courier New"/>
                          <a:cs typeface="Courier New"/>
                          <a:sym typeface="Courier New"/>
                        </a:rPr>
                        <a:t>&lt;input type="reset" value="Reset"&gt;</a:t>
                      </a:r>
                      <a:endParaRPr b="1" sz="1450">
                        <a:solidFill>
                          <a:srgbClr val="1C4587"/>
                        </a:solidFill>
                        <a:highlight>
                          <a:srgbClr val="F7F7F8"/>
                        </a:highlight>
                        <a:latin typeface="Courier New"/>
                        <a:ea typeface="Courier New"/>
                        <a:cs typeface="Courier New"/>
                        <a:sym typeface="Courier New"/>
                      </a:endParaRPr>
                    </a:p>
                  </a:txBody>
                  <a:tcPr marT="91425" marB="91425" marR="91425" marL="91425" anchor="ctr">
                    <a:lnL cap="flat" cmpd="sng" w="6100">
                      <a:solidFill>
                        <a:srgbClr val="D9D9E3"/>
                      </a:solidFill>
                      <a:prstDash val="solid"/>
                      <a:round/>
                      <a:headEnd len="sm" w="sm" type="none"/>
                      <a:tailEnd len="sm" w="sm" type="none"/>
                    </a:lnL>
                    <a:lnR cap="flat" cmpd="sng" w="6100">
                      <a:solidFill>
                        <a:srgbClr val="D9D9E3"/>
                      </a:solidFill>
                      <a:prstDash val="solid"/>
                      <a:round/>
                      <a:headEnd len="sm" w="sm" type="none"/>
                      <a:tailEnd len="sm" w="sm" type="none"/>
                    </a:lnR>
                    <a:lnT cap="flat" cmpd="sng" w="6100">
                      <a:solidFill>
                        <a:srgbClr val="D9D9E3"/>
                      </a:solidFill>
                      <a:prstDash val="solid"/>
                      <a:round/>
                      <a:headEnd len="sm" w="sm" type="none"/>
                      <a:tailEnd len="sm" w="sm" type="none"/>
                    </a:lnT>
                    <a:lnB cap="flat" cmpd="sng" w="6100">
                      <a:solidFill>
                        <a:srgbClr val="D9D9E3"/>
                      </a:solidFill>
                      <a:prstDash val="solid"/>
                      <a:round/>
                      <a:headEnd len="sm" w="sm" type="none"/>
                      <a:tailEnd len="sm" w="sm" type="none"/>
                    </a:lnB>
                    <a:solidFill>
                      <a:srgbClr val="FAFBFC"/>
                    </a:solidFill>
                  </a:tcPr>
                </a:tc>
                <a:tc>
                  <a:txBody>
                    <a:bodyPr/>
                    <a:lstStyle/>
                    <a:p>
                      <a:pPr indent="0" lvl="0" marL="0" rtl="0" algn="l">
                        <a:lnSpc>
                          <a:spcPct val="171429"/>
                        </a:lnSpc>
                        <a:spcBef>
                          <a:spcPts val="1900"/>
                        </a:spcBef>
                        <a:spcAft>
                          <a:spcPts val="1900"/>
                        </a:spcAft>
                        <a:buNone/>
                      </a:pPr>
                      <a:r>
                        <a:rPr b="1" lang="en-GB" sz="1450">
                          <a:solidFill>
                            <a:srgbClr val="1C4587"/>
                          </a:solidFill>
                          <a:highlight>
                            <a:srgbClr val="F7F7F8"/>
                          </a:highlight>
                          <a:latin typeface="Courier New"/>
                          <a:ea typeface="Courier New"/>
                          <a:cs typeface="Courier New"/>
                          <a:sym typeface="Courier New"/>
                        </a:rPr>
                        <a:t>&lt;input type="reset" value="Reset"&gt;</a:t>
                      </a:r>
                      <a:endParaRPr b="1" sz="1450">
                        <a:solidFill>
                          <a:srgbClr val="1C4587"/>
                        </a:solidFill>
                        <a:highlight>
                          <a:srgbClr val="F7F7F8"/>
                        </a:highlight>
                        <a:latin typeface="Courier New"/>
                        <a:ea typeface="Courier New"/>
                        <a:cs typeface="Courier New"/>
                        <a:sym typeface="Courier New"/>
                      </a:endParaRPr>
                    </a:p>
                  </a:txBody>
                  <a:tcPr marT="91425" marB="91425" marR="91425" marL="91425" anchor="ctr">
                    <a:lnL cap="flat" cmpd="sng" w="6100">
                      <a:solidFill>
                        <a:srgbClr val="D9D9E3"/>
                      </a:solidFill>
                      <a:prstDash val="solid"/>
                      <a:round/>
                      <a:headEnd len="sm" w="sm" type="none"/>
                      <a:tailEnd len="sm" w="sm" type="none"/>
                    </a:lnL>
                    <a:lnR cap="flat" cmpd="sng" w="6100">
                      <a:solidFill>
                        <a:srgbClr val="D9D9E3"/>
                      </a:solidFill>
                      <a:prstDash val="solid"/>
                      <a:round/>
                      <a:headEnd len="sm" w="sm" type="none"/>
                      <a:tailEnd len="sm" w="sm" type="none"/>
                    </a:lnR>
                    <a:lnT cap="flat" cmpd="sng" w="6100">
                      <a:solidFill>
                        <a:srgbClr val="D9D9E3"/>
                      </a:solidFill>
                      <a:prstDash val="solid"/>
                      <a:round/>
                      <a:headEnd len="sm" w="sm" type="none"/>
                      <a:tailEnd len="sm" w="sm" type="none"/>
                    </a:lnT>
                    <a:lnB cap="flat" cmpd="sng" w="6100">
                      <a:solidFill>
                        <a:srgbClr val="D9D9E3"/>
                      </a:solidFill>
                      <a:prstDash val="solid"/>
                      <a:round/>
                      <a:headEnd len="sm" w="sm" type="none"/>
                      <a:tailEnd len="sm" w="sm" type="none"/>
                    </a:lnB>
                    <a:solidFill>
                      <a:srgbClr val="FAFBFC"/>
                    </a:solidFill>
                  </a:tcPr>
                </a:tc>
                <a:tc>
                  <a:txBody>
                    <a:bodyPr/>
                    <a:lstStyle/>
                    <a:p>
                      <a:pPr indent="0" lvl="0" marL="0" rtl="0" algn="l">
                        <a:lnSpc>
                          <a:spcPct val="171429"/>
                        </a:lnSpc>
                        <a:spcBef>
                          <a:spcPts val="1900"/>
                        </a:spcBef>
                        <a:spcAft>
                          <a:spcPts val="1900"/>
                        </a:spcAft>
                        <a:buNone/>
                      </a:pPr>
                      <a:r>
                        <a:rPr b="1" lang="en-GB" sz="1450">
                          <a:solidFill>
                            <a:srgbClr val="1C4587"/>
                          </a:solidFill>
                          <a:highlight>
                            <a:srgbClr val="F7F7F8"/>
                          </a:highlight>
                          <a:latin typeface="Courier New"/>
                          <a:ea typeface="Courier New"/>
                          <a:cs typeface="Courier New"/>
                          <a:sym typeface="Courier New"/>
                        </a:rPr>
                        <a:t>type</a:t>
                      </a:r>
                      <a:r>
                        <a:rPr b="1" lang="en-GB" sz="1550">
                          <a:solidFill>
                            <a:srgbClr val="1C4587"/>
                          </a:solidFill>
                          <a:highlight>
                            <a:srgbClr val="F7F7F8"/>
                          </a:highlight>
                          <a:latin typeface="Roboto"/>
                          <a:ea typeface="Roboto"/>
                          <a:cs typeface="Roboto"/>
                          <a:sym typeface="Roboto"/>
                        </a:rPr>
                        <a:t>, </a:t>
                      </a:r>
                      <a:r>
                        <a:rPr b="1" lang="en-GB" sz="1450">
                          <a:solidFill>
                            <a:srgbClr val="1C4587"/>
                          </a:solidFill>
                          <a:highlight>
                            <a:srgbClr val="F7F7F8"/>
                          </a:highlight>
                          <a:latin typeface="Courier New"/>
                          <a:ea typeface="Courier New"/>
                          <a:cs typeface="Courier New"/>
                          <a:sym typeface="Courier New"/>
                        </a:rPr>
                        <a:t>name</a:t>
                      </a:r>
                      <a:r>
                        <a:rPr b="1" lang="en-GB" sz="1550">
                          <a:solidFill>
                            <a:srgbClr val="1C4587"/>
                          </a:solidFill>
                          <a:highlight>
                            <a:srgbClr val="F7F7F8"/>
                          </a:highlight>
                          <a:latin typeface="Roboto"/>
                          <a:ea typeface="Roboto"/>
                          <a:cs typeface="Roboto"/>
                          <a:sym typeface="Roboto"/>
                        </a:rPr>
                        <a:t>, </a:t>
                      </a:r>
                      <a:r>
                        <a:rPr b="1" lang="en-GB" sz="1450">
                          <a:solidFill>
                            <a:srgbClr val="1C4587"/>
                          </a:solidFill>
                          <a:highlight>
                            <a:srgbClr val="F7F7F8"/>
                          </a:highlight>
                          <a:latin typeface="Courier New"/>
                          <a:ea typeface="Courier New"/>
                          <a:cs typeface="Courier New"/>
                          <a:sym typeface="Courier New"/>
                        </a:rPr>
                        <a:t>value</a:t>
                      </a:r>
                      <a:r>
                        <a:rPr b="1" lang="en-GB" sz="1550">
                          <a:solidFill>
                            <a:srgbClr val="1C4587"/>
                          </a:solidFill>
                          <a:highlight>
                            <a:srgbClr val="F7F7F8"/>
                          </a:highlight>
                          <a:latin typeface="Roboto"/>
                          <a:ea typeface="Roboto"/>
                          <a:cs typeface="Roboto"/>
                          <a:sym typeface="Roboto"/>
                        </a:rPr>
                        <a:t>, </a:t>
                      </a:r>
                      <a:r>
                        <a:rPr b="1" lang="en-GB" sz="1450">
                          <a:solidFill>
                            <a:srgbClr val="1C4587"/>
                          </a:solidFill>
                          <a:highlight>
                            <a:srgbClr val="F7F7F8"/>
                          </a:highlight>
                          <a:latin typeface="Courier New"/>
                          <a:ea typeface="Courier New"/>
                          <a:cs typeface="Courier New"/>
                          <a:sym typeface="Courier New"/>
                        </a:rPr>
                        <a:t>disabled</a:t>
                      </a:r>
                      <a:endParaRPr b="1" sz="1450">
                        <a:solidFill>
                          <a:srgbClr val="1C4587"/>
                        </a:solidFill>
                        <a:highlight>
                          <a:srgbClr val="F7F7F8"/>
                        </a:highlight>
                        <a:latin typeface="Courier New"/>
                        <a:ea typeface="Courier New"/>
                        <a:cs typeface="Courier New"/>
                        <a:sym typeface="Courier New"/>
                      </a:endParaRPr>
                    </a:p>
                  </a:txBody>
                  <a:tcPr marT="91425" marB="91425" marR="91425" marL="91425" anchor="ctr">
                    <a:lnL cap="flat" cmpd="sng" w="6100">
                      <a:solidFill>
                        <a:srgbClr val="D9D9E3"/>
                      </a:solidFill>
                      <a:prstDash val="solid"/>
                      <a:round/>
                      <a:headEnd len="sm" w="sm" type="none"/>
                      <a:tailEnd len="sm" w="sm" type="none"/>
                    </a:lnL>
                    <a:lnR cap="flat" cmpd="sng" w="6100">
                      <a:solidFill>
                        <a:srgbClr val="D9D9E3"/>
                      </a:solidFill>
                      <a:prstDash val="solid"/>
                      <a:round/>
                      <a:headEnd len="sm" w="sm" type="none"/>
                      <a:tailEnd len="sm" w="sm" type="none"/>
                    </a:lnR>
                    <a:lnT cap="flat" cmpd="sng" w="6100">
                      <a:solidFill>
                        <a:srgbClr val="D9D9E3"/>
                      </a:solidFill>
                      <a:prstDash val="solid"/>
                      <a:round/>
                      <a:headEnd len="sm" w="sm" type="none"/>
                      <a:tailEnd len="sm" w="sm" type="none"/>
                    </a:lnT>
                    <a:lnB cap="flat" cmpd="sng" w="6100">
                      <a:solidFill>
                        <a:srgbClr val="D9D9E3"/>
                      </a:solidFill>
                      <a:prstDash val="solid"/>
                      <a:round/>
                      <a:headEnd len="sm" w="sm" type="none"/>
                      <a:tailEnd len="sm" w="sm" type="none"/>
                    </a:lnB>
                    <a:solidFill>
                      <a:srgbClr val="FAFBFC"/>
                    </a:solidFill>
                  </a:tcPr>
                </a:tc>
              </a:tr>
              <a:tr h="2301525">
                <a:tc>
                  <a:txBody>
                    <a:bodyPr/>
                    <a:lstStyle/>
                    <a:p>
                      <a:pPr indent="0" lvl="0" marL="0" rtl="0" algn="l">
                        <a:lnSpc>
                          <a:spcPct val="171429"/>
                        </a:lnSpc>
                        <a:spcBef>
                          <a:spcPts val="1900"/>
                        </a:spcBef>
                        <a:spcAft>
                          <a:spcPts val="1900"/>
                        </a:spcAft>
                        <a:buNone/>
                      </a:pPr>
                      <a:r>
                        <a:rPr b="1" lang="en-GB" sz="1550">
                          <a:solidFill>
                            <a:srgbClr val="1C4587"/>
                          </a:solidFill>
                          <a:highlight>
                            <a:srgbClr val="F7F7F8"/>
                          </a:highlight>
                          <a:latin typeface="Roboto"/>
                          <a:ea typeface="Roboto"/>
                          <a:cs typeface="Roboto"/>
                          <a:sym typeface="Roboto"/>
                        </a:rPr>
                        <a:t>Color Input (</a:t>
                      </a:r>
                      <a:r>
                        <a:rPr b="1" lang="en-GB" sz="1450">
                          <a:solidFill>
                            <a:srgbClr val="1C4587"/>
                          </a:solidFill>
                          <a:highlight>
                            <a:srgbClr val="F7F7F8"/>
                          </a:highlight>
                          <a:latin typeface="Courier New"/>
                          <a:ea typeface="Courier New"/>
                          <a:cs typeface="Courier New"/>
                          <a:sym typeface="Courier New"/>
                        </a:rPr>
                        <a:t>type="color"</a:t>
                      </a:r>
                      <a:r>
                        <a:rPr b="1" lang="en-GB" sz="1550">
                          <a:solidFill>
                            <a:srgbClr val="1C4587"/>
                          </a:solidFill>
                          <a:highlight>
                            <a:srgbClr val="F7F7F8"/>
                          </a:highlight>
                          <a:latin typeface="Roboto"/>
                          <a:ea typeface="Roboto"/>
                          <a:cs typeface="Roboto"/>
                          <a:sym typeface="Roboto"/>
                        </a:rPr>
                        <a:t>)</a:t>
                      </a:r>
                      <a:endParaRPr b="1" sz="1550">
                        <a:solidFill>
                          <a:srgbClr val="1C4587"/>
                        </a:solidFill>
                        <a:highlight>
                          <a:srgbClr val="F7F7F8"/>
                        </a:highlight>
                        <a:latin typeface="Roboto"/>
                        <a:ea typeface="Roboto"/>
                        <a:cs typeface="Roboto"/>
                        <a:sym typeface="Roboto"/>
                      </a:endParaRPr>
                    </a:p>
                  </a:txBody>
                  <a:tcPr marT="91425" marB="91425" marR="91425" marL="91425" anchor="ctr">
                    <a:lnL cap="flat" cmpd="sng" w="6100">
                      <a:solidFill>
                        <a:srgbClr val="D9D9E3"/>
                      </a:solidFill>
                      <a:prstDash val="solid"/>
                      <a:round/>
                      <a:headEnd len="sm" w="sm" type="none"/>
                      <a:tailEnd len="sm" w="sm" type="none"/>
                    </a:lnL>
                    <a:lnR cap="flat" cmpd="sng" w="6100">
                      <a:solidFill>
                        <a:srgbClr val="D9D9E3"/>
                      </a:solidFill>
                      <a:prstDash val="solid"/>
                      <a:round/>
                      <a:headEnd len="sm" w="sm" type="none"/>
                      <a:tailEnd len="sm" w="sm" type="none"/>
                    </a:lnR>
                    <a:lnT cap="flat" cmpd="sng" w="6100">
                      <a:solidFill>
                        <a:srgbClr val="D9D9E3"/>
                      </a:solidFill>
                      <a:prstDash val="solid"/>
                      <a:round/>
                      <a:headEnd len="sm" w="sm" type="none"/>
                      <a:tailEnd len="sm" w="sm" type="none"/>
                    </a:lnT>
                    <a:lnB cap="flat" cmpd="sng" w="6100">
                      <a:solidFill>
                        <a:srgbClr val="D9D9E3"/>
                      </a:solidFill>
                      <a:prstDash val="solid"/>
                      <a:round/>
                      <a:headEnd len="sm" w="sm" type="none"/>
                      <a:tailEnd len="sm" w="sm" type="none"/>
                    </a:lnB>
                    <a:solidFill>
                      <a:srgbClr val="FAFBFC"/>
                    </a:solidFill>
                  </a:tcPr>
                </a:tc>
                <a:tc>
                  <a:txBody>
                    <a:bodyPr/>
                    <a:lstStyle/>
                    <a:p>
                      <a:pPr indent="0" lvl="0" marL="0" rtl="0" algn="l">
                        <a:lnSpc>
                          <a:spcPct val="171429"/>
                        </a:lnSpc>
                        <a:spcBef>
                          <a:spcPts val="1900"/>
                        </a:spcBef>
                        <a:spcAft>
                          <a:spcPts val="1900"/>
                        </a:spcAft>
                        <a:buNone/>
                      </a:pPr>
                      <a:r>
                        <a:rPr b="1" lang="en-GB" sz="1550">
                          <a:solidFill>
                            <a:srgbClr val="1C4587"/>
                          </a:solidFill>
                          <a:highlight>
                            <a:srgbClr val="F7F7F8"/>
                          </a:highlight>
                          <a:latin typeface="Roboto"/>
                          <a:ea typeface="Roboto"/>
                          <a:cs typeface="Roboto"/>
                          <a:sym typeface="Roboto"/>
                        </a:rPr>
                        <a:t>Allows users to select a color.</a:t>
                      </a:r>
                      <a:endParaRPr b="1" sz="1550">
                        <a:solidFill>
                          <a:srgbClr val="1C4587"/>
                        </a:solidFill>
                        <a:highlight>
                          <a:srgbClr val="F7F7F8"/>
                        </a:highlight>
                        <a:latin typeface="Roboto"/>
                        <a:ea typeface="Roboto"/>
                        <a:cs typeface="Roboto"/>
                        <a:sym typeface="Roboto"/>
                      </a:endParaRPr>
                    </a:p>
                  </a:txBody>
                  <a:tcPr marT="91425" marB="91425" marR="91425" marL="91425" anchor="ctr">
                    <a:lnL cap="flat" cmpd="sng" w="6100">
                      <a:solidFill>
                        <a:srgbClr val="D9D9E3"/>
                      </a:solidFill>
                      <a:prstDash val="solid"/>
                      <a:round/>
                      <a:headEnd len="sm" w="sm" type="none"/>
                      <a:tailEnd len="sm" w="sm" type="none"/>
                    </a:lnL>
                    <a:lnR cap="flat" cmpd="sng" w="6100">
                      <a:solidFill>
                        <a:srgbClr val="D9D9E3"/>
                      </a:solidFill>
                      <a:prstDash val="solid"/>
                      <a:round/>
                      <a:headEnd len="sm" w="sm" type="none"/>
                      <a:tailEnd len="sm" w="sm" type="none"/>
                    </a:lnR>
                    <a:lnT cap="flat" cmpd="sng" w="6100">
                      <a:solidFill>
                        <a:srgbClr val="D9D9E3"/>
                      </a:solidFill>
                      <a:prstDash val="solid"/>
                      <a:round/>
                      <a:headEnd len="sm" w="sm" type="none"/>
                      <a:tailEnd len="sm" w="sm" type="none"/>
                    </a:lnT>
                    <a:lnB cap="flat" cmpd="sng" w="6100">
                      <a:solidFill>
                        <a:srgbClr val="D9D9E3"/>
                      </a:solidFill>
                      <a:prstDash val="solid"/>
                      <a:round/>
                      <a:headEnd len="sm" w="sm" type="none"/>
                      <a:tailEnd len="sm" w="sm" type="none"/>
                    </a:lnB>
                    <a:solidFill>
                      <a:srgbClr val="FAFBFC"/>
                    </a:solidFill>
                  </a:tcPr>
                </a:tc>
                <a:tc>
                  <a:txBody>
                    <a:bodyPr/>
                    <a:lstStyle/>
                    <a:p>
                      <a:pPr indent="0" lvl="0" marL="0" rtl="0" algn="l">
                        <a:lnSpc>
                          <a:spcPct val="171429"/>
                        </a:lnSpc>
                        <a:spcBef>
                          <a:spcPts val="1900"/>
                        </a:spcBef>
                        <a:spcAft>
                          <a:spcPts val="1900"/>
                        </a:spcAft>
                        <a:buNone/>
                      </a:pPr>
                      <a:r>
                        <a:rPr b="1" lang="en-GB" sz="1450">
                          <a:solidFill>
                            <a:srgbClr val="1C4587"/>
                          </a:solidFill>
                          <a:highlight>
                            <a:srgbClr val="F7F7F8"/>
                          </a:highlight>
                          <a:latin typeface="Courier New"/>
                          <a:ea typeface="Courier New"/>
                          <a:cs typeface="Courier New"/>
                          <a:sym typeface="Courier New"/>
                        </a:rPr>
                        <a:t>&lt;input type="color" name="color"&gt;</a:t>
                      </a:r>
                      <a:endParaRPr b="1" sz="1450">
                        <a:solidFill>
                          <a:srgbClr val="1C4587"/>
                        </a:solidFill>
                        <a:highlight>
                          <a:srgbClr val="F7F7F8"/>
                        </a:highlight>
                        <a:latin typeface="Courier New"/>
                        <a:ea typeface="Courier New"/>
                        <a:cs typeface="Courier New"/>
                        <a:sym typeface="Courier New"/>
                      </a:endParaRPr>
                    </a:p>
                  </a:txBody>
                  <a:tcPr marT="91425" marB="91425" marR="91425" marL="91425" anchor="ctr">
                    <a:lnL cap="flat" cmpd="sng" w="6100">
                      <a:solidFill>
                        <a:srgbClr val="D9D9E3"/>
                      </a:solidFill>
                      <a:prstDash val="solid"/>
                      <a:round/>
                      <a:headEnd len="sm" w="sm" type="none"/>
                      <a:tailEnd len="sm" w="sm" type="none"/>
                    </a:lnL>
                    <a:lnR cap="flat" cmpd="sng" w="6100">
                      <a:solidFill>
                        <a:srgbClr val="D9D9E3"/>
                      </a:solidFill>
                      <a:prstDash val="solid"/>
                      <a:round/>
                      <a:headEnd len="sm" w="sm" type="none"/>
                      <a:tailEnd len="sm" w="sm" type="none"/>
                    </a:lnR>
                    <a:lnT cap="flat" cmpd="sng" w="6100">
                      <a:solidFill>
                        <a:srgbClr val="D9D9E3"/>
                      </a:solidFill>
                      <a:prstDash val="solid"/>
                      <a:round/>
                      <a:headEnd len="sm" w="sm" type="none"/>
                      <a:tailEnd len="sm" w="sm" type="none"/>
                    </a:lnT>
                    <a:lnB cap="flat" cmpd="sng" w="6100">
                      <a:solidFill>
                        <a:srgbClr val="D9D9E3"/>
                      </a:solidFill>
                      <a:prstDash val="solid"/>
                      <a:round/>
                      <a:headEnd len="sm" w="sm" type="none"/>
                      <a:tailEnd len="sm" w="sm" type="none"/>
                    </a:lnB>
                    <a:solidFill>
                      <a:srgbClr val="FAFBFC"/>
                    </a:solidFill>
                  </a:tcPr>
                </a:tc>
                <a:tc>
                  <a:txBody>
                    <a:bodyPr/>
                    <a:lstStyle/>
                    <a:p>
                      <a:pPr indent="0" lvl="0" marL="0" rtl="0" algn="l">
                        <a:lnSpc>
                          <a:spcPct val="171429"/>
                        </a:lnSpc>
                        <a:spcBef>
                          <a:spcPts val="1900"/>
                        </a:spcBef>
                        <a:spcAft>
                          <a:spcPts val="1900"/>
                        </a:spcAft>
                        <a:buNone/>
                      </a:pPr>
                      <a:r>
                        <a:rPr b="1" lang="en-GB" sz="1450">
                          <a:solidFill>
                            <a:srgbClr val="1C4587"/>
                          </a:solidFill>
                          <a:highlight>
                            <a:srgbClr val="F7F7F8"/>
                          </a:highlight>
                          <a:latin typeface="Courier New"/>
                          <a:ea typeface="Courier New"/>
                          <a:cs typeface="Courier New"/>
                          <a:sym typeface="Courier New"/>
                        </a:rPr>
                        <a:t>&lt;input type="color" name="color"&gt;</a:t>
                      </a:r>
                      <a:endParaRPr b="1" sz="1450">
                        <a:solidFill>
                          <a:srgbClr val="1C4587"/>
                        </a:solidFill>
                        <a:highlight>
                          <a:srgbClr val="F7F7F8"/>
                        </a:highlight>
                        <a:latin typeface="Courier New"/>
                        <a:ea typeface="Courier New"/>
                        <a:cs typeface="Courier New"/>
                        <a:sym typeface="Courier New"/>
                      </a:endParaRPr>
                    </a:p>
                  </a:txBody>
                  <a:tcPr marT="91425" marB="91425" marR="91425" marL="91425" anchor="ctr">
                    <a:lnL cap="flat" cmpd="sng" w="6100">
                      <a:solidFill>
                        <a:srgbClr val="D9D9E3"/>
                      </a:solidFill>
                      <a:prstDash val="solid"/>
                      <a:round/>
                      <a:headEnd len="sm" w="sm" type="none"/>
                      <a:tailEnd len="sm" w="sm" type="none"/>
                    </a:lnL>
                    <a:lnR cap="flat" cmpd="sng" w="6100">
                      <a:solidFill>
                        <a:srgbClr val="D9D9E3"/>
                      </a:solidFill>
                      <a:prstDash val="solid"/>
                      <a:round/>
                      <a:headEnd len="sm" w="sm" type="none"/>
                      <a:tailEnd len="sm" w="sm" type="none"/>
                    </a:lnR>
                    <a:lnT cap="flat" cmpd="sng" w="6100">
                      <a:solidFill>
                        <a:srgbClr val="D9D9E3"/>
                      </a:solidFill>
                      <a:prstDash val="solid"/>
                      <a:round/>
                      <a:headEnd len="sm" w="sm" type="none"/>
                      <a:tailEnd len="sm" w="sm" type="none"/>
                    </a:lnT>
                    <a:lnB cap="flat" cmpd="sng" w="6100">
                      <a:solidFill>
                        <a:srgbClr val="D9D9E3"/>
                      </a:solidFill>
                      <a:prstDash val="solid"/>
                      <a:round/>
                      <a:headEnd len="sm" w="sm" type="none"/>
                      <a:tailEnd len="sm" w="sm" type="none"/>
                    </a:lnB>
                    <a:solidFill>
                      <a:srgbClr val="FAFBFC"/>
                    </a:solidFill>
                  </a:tcPr>
                </a:tc>
                <a:tc>
                  <a:txBody>
                    <a:bodyPr/>
                    <a:lstStyle/>
                    <a:p>
                      <a:pPr indent="0" lvl="0" marL="0" rtl="0" algn="l">
                        <a:lnSpc>
                          <a:spcPct val="171429"/>
                        </a:lnSpc>
                        <a:spcBef>
                          <a:spcPts val="1900"/>
                        </a:spcBef>
                        <a:spcAft>
                          <a:spcPts val="1900"/>
                        </a:spcAft>
                        <a:buNone/>
                      </a:pPr>
                      <a:r>
                        <a:rPr b="1" lang="en-GB" sz="1450">
                          <a:solidFill>
                            <a:srgbClr val="1C4587"/>
                          </a:solidFill>
                          <a:highlight>
                            <a:srgbClr val="F7F7F8"/>
                          </a:highlight>
                          <a:latin typeface="Courier New"/>
                          <a:ea typeface="Courier New"/>
                          <a:cs typeface="Courier New"/>
                          <a:sym typeface="Courier New"/>
                        </a:rPr>
                        <a:t>type</a:t>
                      </a:r>
                      <a:r>
                        <a:rPr b="1" lang="en-GB" sz="1550">
                          <a:solidFill>
                            <a:srgbClr val="1C4587"/>
                          </a:solidFill>
                          <a:highlight>
                            <a:srgbClr val="F7F7F8"/>
                          </a:highlight>
                          <a:latin typeface="Roboto"/>
                          <a:ea typeface="Roboto"/>
                          <a:cs typeface="Roboto"/>
                          <a:sym typeface="Roboto"/>
                        </a:rPr>
                        <a:t>, </a:t>
                      </a:r>
                      <a:r>
                        <a:rPr b="1" lang="en-GB" sz="1450">
                          <a:solidFill>
                            <a:srgbClr val="1C4587"/>
                          </a:solidFill>
                          <a:highlight>
                            <a:srgbClr val="F7F7F8"/>
                          </a:highlight>
                          <a:latin typeface="Courier New"/>
                          <a:ea typeface="Courier New"/>
                          <a:cs typeface="Courier New"/>
                          <a:sym typeface="Courier New"/>
                        </a:rPr>
                        <a:t>name</a:t>
                      </a:r>
                      <a:r>
                        <a:rPr b="1" lang="en-GB" sz="1550">
                          <a:solidFill>
                            <a:srgbClr val="1C4587"/>
                          </a:solidFill>
                          <a:highlight>
                            <a:srgbClr val="F7F7F8"/>
                          </a:highlight>
                          <a:latin typeface="Roboto"/>
                          <a:ea typeface="Roboto"/>
                          <a:cs typeface="Roboto"/>
                          <a:sym typeface="Roboto"/>
                        </a:rPr>
                        <a:t>, </a:t>
                      </a:r>
                      <a:r>
                        <a:rPr b="1" lang="en-GB" sz="1450">
                          <a:solidFill>
                            <a:srgbClr val="1C4587"/>
                          </a:solidFill>
                          <a:highlight>
                            <a:srgbClr val="F7F7F8"/>
                          </a:highlight>
                          <a:latin typeface="Courier New"/>
                          <a:ea typeface="Courier New"/>
                          <a:cs typeface="Courier New"/>
                          <a:sym typeface="Courier New"/>
                        </a:rPr>
                        <a:t>value</a:t>
                      </a:r>
                      <a:r>
                        <a:rPr b="1" lang="en-GB" sz="1550">
                          <a:solidFill>
                            <a:srgbClr val="1C4587"/>
                          </a:solidFill>
                          <a:highlight>
                            <a:srgbClr val="F7F7F8"/>
                          </a:highlight>
                          <a:latin typeface="Roboto"/>
                          <a:ea typeface="Roboto"/>
                          <a:cs typeface="Roboto"/>
                          <a:sym typeface="Roboto"/>
                        </a:rPr>
                        <a:t>, </a:t>
                      </a:r>
                      <a:r>
                        <a:rPr b="1" lang="en-GB" sz="1450">
                          <a:solidFill>
                            <a:srgbClr val="1C4587"/>
                          </a:solidFill>
                          <a:highlight>
                            <a:srgbClr val="F7F7F8"/>
                          </a:highlight>
                          <a:latin typeface="Courier New"/>
                          <a:ea typeface="Courier New"/>
                          <a:cs typeface="Courier New"/>
                          <a:sym typeface="Courier New"/>
                        </a:rPr>
                        <a:t>disabled</a:t>
                      </a:r>
                      <a:endParaRPr b="1" sz="1450">
                        <a:solidFill>
                          <a:srgbClr val="1C4587"/>
                        </a:solidFill>
                        <a:highlight>
                          <a:srgbClr val="F7F7F8"/>
                        </a:highlight>
                        <a:latin typeface="Courier New"/>
                        <a:ea typeface="Courier New"/>
                        <a:cs typeface="Courier New"/>
                        <a:sym typeface="Courier New"/>
                      </a:endParaRPr>
                    </a:p>
                  </a:txBody>
                  <a:tcPr marT="91425" marB="91425" marR="91425" marL="91425" anchor="ctr">
                    <a:lnL cap="flat" cmpd="sng" w="6100">
                      <a:solidFill>
                        <a:srgbClr val="D9D9E3"/>
                      </a:solidFill>
                      <a:prstDash val="solid"/>
                      <a:round/>
                      <a:headEnd len="sm" w="sm" type="none"/>
                      <a:tailEnd len="sm" w="sm" type="none"/>
                    </a:lnL>
                    <a:lnR cap="flat" cmpd="sng" w="6100">
                      <a:solidFill>
                        <a:srgbClr val="D9D9E3"/>
                      </a:solidFill>
                      <a:prstDash val="solid"/>
                      <a:round/>
                      <a:headEnd len="sm" w="sm" type="none"/>
                      <a:tailEnd len="sm" w="sm" type="none"/>
                    </a:lnR>
                    <a:lnT cap="flat" cmpd="sng" w="6100">
                      <a:solidFill>
                        <a:srgbClr val="D9D9E3"/>
                      </a:solidFill>
                      <a:prstDash val="solid"/>
                      <a:round/>
                      <a:headEnd len="sm" w="sm" type="none"/>
                      <a:tailEnd len="sm" w="sm" type="none"/>
                    </a:lnT>
                    <a:lnB cap="flat" cmpd="sng" w="6100">
                      <a:solidFill>
                        <a:srgbClr val="D9D9E3"/>
                      </a:solidFill>
                      <a:prstDash val="solid"/>
                      <a:round/>
                      <a:headEnd len="sm" w="sm" type="none"/>
                      <a:tailEnd len="sm" w="sm" type="none"/>
                    </a:lnB>
                    <a:solidFill>
                      <a:srgbClr val="FAFBFC"/>
                    </a:solidFill>
                  </a:tcPr>
                </a:tc>
              </a:tr>
              <a:tr h="2301525">
                <a:tc>
                  <a:txBody>
                    <a:bodyPr/>
                    <a:lstStyle/>
                    <a:p>
                      <a:pPr indent="0" lvl="0" marL="0" rtl="0" algn="l">
                        <a:lnSpc>
                          <a:spcPct val="171429"/>
                        </a:lnSpc>
                        <a:spcBef>
                          <a:spcPts val="1900"/>
                        </a:spcBef>
                        <a:spcAft>
                          <a:spcPts val="1900"/>
                        </a:spcAft>
                        <a:buNone/>
                      </a:pPr>
                      <a:r>
                        <a:rPr b="1" lang="en-GB" sz="1550">
                          <a:solidFill>
                            <a:srgbClr val="1C4587"/>
                          </a:solidFill>
                          <a:highlight>
                            <a:srgbClr val="F7F7F8"/>
                          </a:highlight>
                          <a:latin typeface="Roboto"/>
                          <a:ea typeface="Roboto"/>
                          <a:cs typeface="Roboto"/>
                          <a:sym typeface="Roboto"/>
                        </a:rPr>
                        <a:t>Date Input (</a:t>
                      </a:r>
                      <a:r>
                        <a:rPr b="1" lang="en-GB" sz="1450">
                          <a:solidFill>
                            <a:srgbClr val="1C4587"/>
                          </a:solidFill>
                          <a:highlight>
                            <a:srgbClr val="F7F7F8"/>
                          </a:highlight>
                          <a:latin typeface="Courier New"/>
                          <a:ea typeface="Courier New"/>
                          <a:cs typeface="Courier New"/>
                          <a:sym typeface="Courier New"/>
                        </a:rPr>
                        <a:t>type="date"</a:t>
                      </a:r>
                      <a:r>
                        <a:rPr b="1" lang="en-GB" sz="1550">
                          <a:solidFill>
                            <a:srgbClr val="1C4587"/>
                          </a:solidFill>
                          <a:highlight>
                            <a:srgbClr val="F7F7F8"/>
                          </a:highlight>
                          <a:latin typeface="Roboto"/>
                          <a:ea typeface="Roboto"/>
                          <a:cs typeface="Roboto"/>
                          <a:sym typeface="Roboto"/>
                        </a:rPr>
                        <a:t>)</a:t>
                      </a:r>
                      <a:endParaRPr b="1" sz="1550">
                        <a:solidFill>
                          <a:srgbClr val="1C4587"/>
                        </a:solidFill>
                        <a:highlight>
                          <a:srgbClr val="F7F7F8"/>
                        </a:highlight>
                        <a:latin typeface="Roboto"/>
                        <a:ea typeface="Roboto"/>
                        <a:cs typeface="Roboto"/>
                        <a:sym typeface="Roboto"/>
                      </a:endParaRPr>
                    </a:p>
                  </a:txBody>
                  <a:tcPr marT="91425" marB="91425" marR="91425" marL="91425" anchor="ctr">
                    <a:lnL cap="flat" cmpd="sng" w="6100">
                      <a:solidFill>
                        <a:srgbClr val="D9D9E3"/>
                      </a:solidFill>
                      <a:prstDash val="solid"/>
                      <a:round/>
                      <a:headEnd len="sm" w="sm" type="none"/>
                      <a:tailEnd len="sm" w="sm" type="none"/>
                    </a:lnL>
                    <a:lnR cap="flat" cmpd="sng" w="6100">
                      <a:solidFill>
                        <a:srgbClr val="D9D9E3"/>
                      </a:solidFill>
                      <a:prstDash val="solid"/>
                      <a:round/>
                      <a:headEnd len="sm" w="sm" type="none"/>
                      <a:tailEnd len="sm" w="sm" type="none"/>
                    </a:lnR>
                    <a:lnT cap="flat" cmpd="sng" w="6100">
                      <a:solidFill>
                        <a:srgbClr val="D9D9E3"/>
                      </a:solidFill>
                      <a:prstDash val="solid"/>
                      <a:round/>
                      <a:headEnd len="sm" w="sm" type="none"/>
                      <a:tailEnd len="sm" w="sm" type="none"/>
                    </a:lnT>
                    <a:lnB cap="flat" cmpd="sng" w="6100">
                      <a:solidFill>
                        <a:srgbClr val="D9D9E3"/>
                      </a:solidFill>
                      <a:prstDash val="solid"/>
                      <a:round/>
                      <a:headEnd len="sm" w="sm" type="none"/>
                      <a:tailEnd len="sm" w="sm" type="none"/>
                    </a:lnB>
                    <a:solidFill>
                      <a:srgbClr val="FAFBFC"/>
                    </a:solidFill>
                  </a:tcPr>
                </a:tc>
                <a:tc>
                  <a:txBody>
                    <a:bodyPr/>
                    <a:lstStyle/>
                    <a:p>
                      <a:pPr indent="0" lvl="0" marL="0" rtl="0" algn="l">
                        <a:lnSpc>
                          <a:spcPct val="171429"/>
                        </a:lnSpc>
                        <a:spcBef>
                          <a:spcPts val="1900"/>
                        </a:spcBef>
                        <a:spcAft>
                          <a:spcPts val="1900"/>
                        </a:spcAft>
                        <a:buNone/>
                      </a:pPr>
                      <a:r>
                        <a:rPr b="1" lang="en-GB" sz="1550">
                          <a:solidFill>
                            <a:srgbClr val="1C4587"/>
                          </a:solidFill>
                          <a:highlight>
                            <a:srgbClr val="F7F7F8"/>
                          </a:highlight>
                          <a:latin typeface="Roboto"/>
                          <a:ea typeface="Roboto"/>
                          <a:cs typeface="Roboto"/>
                          <a:sym typeface="Roboto"/>
                        </a:rPr>
                        <a:t>Enables date selection.</a:t>
                      </a:r>
                      <a:endParaRPr b="1" sz="1550">
                        <a:solidFill>
                          <a:srgbClr val="1C4587"/>
                        </a:solidFill>
                        <a:highlight>
                          <a:srgbClr val="F7F7F8"/>
                        </a:highlight>
                        <a:latin typeface="Roboto"/>
                        <a:ea typeface="Roboto"/>
                        <a:cs typeface="Roboto"/>
                        <a:sym typeface="Roboto"/>
                      </a:endParaRPr>
                    </a:p>
                  </a:txBody>
                  <a:tcPr marT="91425" marB="91425" marR="91425" marL="91425" anchor="ctr">
                    <a:lnL cap="flat" cmpd="sng" w="6100">
                      <a:solidFill>
                        <a:srgbClr val="D9D9E3"/>
                      </a:solidFill>
                      <a:prstDash val="solid"/>
                      <a:round/>
                      <a:headEnd len="sm" w="sm" type="none"/>
                      <a:tailEnd len="sm" w="sm" type="none"/>
                    </a:lnL>
                    <a:lnR cap="flat" cmpd="sng" w="6100">
                      <a:solidFill>
                        <a:srgbClr val="D9D9E3"/>
                      </a:solidFill>
                      <a:prstDash val="solid"/>
                      <a:round/>
                      <a:headEnd len="sm" w="sm" type="none"/>
                      <a:tailEnd len="sm" w="sm" type="none"/>
                    </a:lnR>
                    <a:lnT cap="flat" cmpd="sng" w="6100">
                      <a:solidFill>
                        <a:srgbClr val="D9D9E3"/>
                      </a:solidFill>
                      <a:prstDash val="solid"/>
                      <a:round/>
                      <a:headEnd len="sm" w="sm" type="none"/>
                      <a:tailEnd len="sm" w="sm" type="none"/>
                    </a:lnT>
                    <a:lnB cap="flat" cmpd="sng" w="6100">
                      <a:solidFill>
                        <a:srgbClr val="D9D9E3"/>
                      </a:solidFill>
                      <a:prstDash val="solid"/>
                      <a:round/>
                      <a:headEnd len="sm" w="sm" type="none"/>
                      <a:tailEnd len="sm" w="sm" type="none"/>
                    </a:lnB>
                    <a:solidFill>
                      <a:srgbClr val="FAFBFC"/>
                    </a:solidFill>
                  </a:tcPr>
                </a:tc>
                <a:tc>
                  <a:txBody>
                    <a:bodyPr/>
                    <a:lstStyle/>
                    <a:p>
                      <a:pPr indent="0" lvl="0" marL="0" rtl="0" algn="l">
                        <a:lnSpc>
                          <a:spcPct val="171429"/>
                        </a:lnSpc>
                        <a:spcBef>
                          <a:spcPts val="1900"/>
                        </a:spcBef>
                        <a:spcAft>
                          <a:spcPts val="1900"/>
                        </a:spcAft>
                        <a:buNone/>
                      </a:pPr>
                      <a:r>
                        <a:rPr b="1" lang="en-GB" sz="1450">
                          <a:solidFill>
                            <a:srgbClr val="1C4587"/>
                          </a:solidFill>
                          <a:highlight>
                            <a:srgbClr val="F7F7F8"/>
                          </a:highlight>
                          <a:latin typeface="Courier New"/>
                          <a:ea typeface="Courier New"/>
                          <a:cs typeface="Courier New"/>
                          <a:sym typeface="Courier New"/>
                        </a:rPr>
                        <a:t>&lt;input type="date" name="birthdate"&gt;</a:t>
                      </a:r>
                      <a:endParaRPr b="1" sz="1450">
                        <a:solidFill>
                          <a:srgbClr val="1C4587"/>
                        </a:solidFill>
                        <a:highlight>
                          <a:srgbClr val="F7F7F8"/>
                        </a:highlight>
                        <a:latin typeface="Courier New"/>
                        <a:ea typeface="Courier New"/>
                        <a:cs typeface="Courier New"/>
                        <a:sym typeface="Courier New"/>
                      </a:endParaRPr>
                    </a:p>
                  </a:txBody>
                  <a:tcPr marT="91425" marB="91425" marR="91425" marL="91425" anchor="ctr">
                    <a:lnL cap="flat" cmpd="sng" w="6100">
                      <a:solidFill>
                        <a:srgbClr val="D9D9E3"/>
                      </a:solidFill>
                      <a:prstDash val="solid"/>
                      <a:round/>
                      <a:headEnd len="sm" w="sm" type="none"/>
                      <a:tailEnd len="sm" w="sm" type="none"/>
                    </a:lnL>
                    <a:lnR cap="flat" cmpd="sng" w="6100">
                      <a:solidFill>
                        <a:srgbClr val="D9D9E3"/>
                      </a:solidFill>
                      <a:prstDash val="solid"/>
                      <a:round/>
                      <a:headEnd len="sm" w="sm" type="none"/>
                      <a:tailEnd len="sm" w="sm" type="none"/>
                    </a:lnR>
                    <a:lnT cap="flat" cmpd="sng" w="6100">
                      <a:solidFill>
                        <a:srgbClr val="D9D9E3"/>
                      </a:solidFill>
                      <a:prstDash val="solid"/>
                      <a:round/>
                      <a:headEnd len="sm" w="sm" type="none"/>
                      <a:tailEnd len="sm" w="sm" type="none"/>
                    </a:lnT>
                    <a:lnB cap="flat" cmpd="sng" w="6100">
                      <a:solidFill>
                        <a:srgbClr val="D9D9E3"/>
                      </a:solidFill>
                      <a:prstDash val="solid"/>
                      <a:round/>
                      <a:headEnd len="sm" w="sm" type="none"/>
                      <a:tailEnd len="sm" w="sm" type="none"/>
                    </a:lnB>
                    <a:solidFill>
                      <a:srgbClr val="FAFBFC"/>
                    </a:solidFill>
                  </a:tcPr>
                </a:tc>
                <a:tc>
                  <a:txBody>
                    <a:bodyPr/>
                    <a:lstStyle/>
                    <a:p>
                      <a:pPr indent="0" lvl="0" marL="0" rtl="0" algn="l">
                        <a:lnSpc>
                          <a:spcPct val="171429"/>
                        </a:lnSpc>
                        <a:spcBef>
                          <a:spcPts val="1900"/>
                        </a:spcBef>
                        <a:spcAft>
                          <a:spcPts val="1900"/>
                        </a:spcAft>
                        <a:buNone/>
                      </a:pPr>
                      <a:r>
                        <a:rPr b="1" lang="en-GB" sz="1450">
                          <a:solidFill>
                            <a:srgbClr val="1C4587"/>
                          </a:solidFill>
                          <a:highlight>
                            <a:srgbClr val="F7F7F8"/>
                          </a:highlight>
                          <a:latin typeface="Courier New"/>
                          <a:ea typeface="Courier New"/>
                          <a:cs typeface="Courier New"/>
                          <a:sym typeface="Courier New"/>
                        </a:rPr>
                        <a:t>&lt;input type="date" name="birthdate"&gt;</a:t>
                      </a:r>
                      <a:endParaRPr b="1" sz="1450">
                        <a:solidFill>
                          <a:srgbClr val="1C4587"/>
                        </a:solidFill>
                        <a:highlight>
                          <a:srgbClr val="F7F7F8"/>
                        </a:highlight>
                        <a:latin typeface="Courier New"/>
                        <a:ea typeface="Courier New"/>
                        <a:cs typeface="Courier New"/>
                        <a:sym typeface="Courier New"/>
                      </a:endParaRPr>
                    </a:p>
                  </a:txBody>
                  <a:tcPr marT="91425" marB="91425" marR="91425" marL="91425" anchor="ctr">
                    <a:lnL cap="flat" cmpd="sng" w="6100">
                      <a:solidFill>
                        <a:srgbClr val="D9D9E3"/>
                      </a:solidFill>
                      <a:prstDash val="solid"/>
                      <a:round/>
                      <a:headEnd len="sm" w="sm" type="none"/>
                      <a:tailEnd len="sm" w="sm" type="none"/>
                    </a:lnL>
                    <a:lnR cap="flat" cmpd="sng" w="6100">
                      <a:solidFill>
                        <a:srgbClr val="D9D9E3"/>
                      </a:solidFill>
                      <a:prstDash val="solid"/>
                      <a:round/>
                      <a:headEnd len="sm" w="sm" type="none"/>
                      <a:tailEnd len="sm" w="sm" type="none"/>
                    </a:lnR>
                    <a:lnT cap="flat" cmpd="sng" w="6100">
                      <a:solidFill>
                        <a:srgbClr val="D9D9E3"/>
                      </a:solidFill>
                      <a:prstDash val="solid"/>
                      <a:round/>
                      <a:headEnd len="sm" w="sm" type="none"/>
                      <a:tailEnd len="sm" w="sm" type="none"/>
                    </a:lnT>
                    <a:lnB cap="flat" cmpd="sng" w="6100">
                      <a:solidFill>
                        <a:srgbClr val="D9D9E3"/>
                      </a:solidFill>
                      <a:prstDash val="solid"/>
                      <a:round/>
                      <a:headEnd len="sm" w="sm" type="none"/>
                      <a:tailEnd len="sm" w="sm" type="none"/>
                    </a:lnB>
                    <a:solidFill>
                      <a:srgbClr val="FAFBFC"/>
                    </a:solidFill>
                  </a:tcPr>
                </a:tc>
                <a:tc>
                  <a:txBody>
                    <a:bodyPr/>
                    <a:lstStyle/>
                    <a:p>
                      <a:pPr indent="0" lvl="0" marL="0" rtl="0" algn="l">
                        <a:lnSpc>
                          <a:spcPct val="171429"/>
                        </a:lnSpc>
                        <a:spcBef>
                          <a:spcPts val="1900"/>
                        </a:spcBef>
                        <a:spcAft>
                          <a:spcPts val="1900"/>
                        </a:spcAft>
                        <a:buNone/>
                      </a:pPr>
                      <a:r>
                        <a:rPr b="1" lang="en-GB" sz="1450">
                          <a:solidFill>
                            <a:srgbClr val="1C4587"/>
                          </a:solidFill>
                          <a:highlight>
                            <a:srgbClr val="F7F7F8"/>
                          </a:highlight>
                          <a:latin typeface="Courier New"/>
                          <a:ea typeface="Courier New"/>
                          <a:cs typeface="Courier New"/>
                          <a:sym typeface="Courier New"/>
                        </a:rPr>
                        <a:t>type</a:t>
                      </a:r>
                      <a:r>
                        <a:rPr b="1" lang="en-GB" sz="1550">
                          <a:solidFill>
                            <a:srgbClr val="1C4587"/>
                          </a:solidFill>
                          <a:highlight>
                            <a:srgbClr val="F7F7F8"/>
                          </a:highlight>
                          <a:latin typeface="Roboto"/>
                          <a:ea typeface="Roboto"/>
                          <a:cs typeface="Roboto"/>
                          <a:sym typeface="Roboto"/>
                        </a:rPr>
                        <a:t>, </a:t>
                      </a:r>
                      <a:r>
                        <a:rPr b="1" lang="en-GB" sz="1450">
                          <a:solidFill>
                            <a:srgbClr val="1C4587"/>
                          </a:solidFill>
                          <a:highlight>
                            <a:srgbClr val="F7F7F8"/>
                          </a:highlight>
                          <a:latin typeface="Courier New"/>
                          <a:ea typeface="Courier New"/>
                          <a:cs typeface="Courier New"/>
                          <a:sym typeface="Courier New"/>
                        </a:rPr>
                        <a:t>name</a:t>
                      </a:r>
                      <a:r>
                        <a:rPr b="1" lang="en-GB" sz="1550">
                          <a:solidFill>
                            <a:srgbClr val="1C4587"/>
                          </a:solidFill>
                          <a:highlight>
                            <a:srgbClr val="F7F7F8"/>
                          </a:highlight>
                          <a:latin typeface="Roboto"/>
                          <a:ea typeface="Roboto"/>
                          <a:cs typeface="Roboto"/>
                          <a:sym typeface="Roboto"/>
                        </a:rPr>
                        <a:t>, </a:t>
                      </a:r>
                      <a:r>
                        <a:rPr b="1" lang="en-GB" sz="1450">
                          <a:solidFill>
                            <a:srgbClr val="1C4587"/>
                          </a:solidFill>
                          <a:highlight>
                            <a:srgbClr val="F7F7F8"/>
                          </a:highlight>
                          <a:latin typeface="Courier New"/>
                          <a:ea typeface="Courier New"/>
                          <a:cs typeface="Courier New"/>
                          <a:sym typeface="Courier New"/>
                        </a:rPr>
                        <a:t>value</a:t>
                      </a:r>
                      <a:r>
                        <a:rPr b="1" lang="en-GB" sz="1550">
                          <a:solidFill>
                            <a:srgbClr val="1C4587"/>
                          </a:solidFill>
                          <a:highlight>
                            <a:srgbClr val="F7F7F8"/>
                          </a:highlight>
                          <a:latin typeface="Roboto"/>
                          <a:ea typeface="Roboto"/>
                          <a:cs typeface="Roboto"/>
                          <a:sym typeface="Roboto"/>
                        </a:rPr>
                        <a:t>, </a:t>
                      </a:r>
                      <a:r>
                        <a:rPr b="1" lang="en-GB" sz="1450">
                          <a:solidFill>
                            <a:srgbClr val="1C4587"/>
                          </a:solidFill>
                          <a:highlight>
                            <a:srgbClr val="F7F7F8"/>
                          </a:highlight>
                          <a:latin typeface="Courier New"/>
                          <a:ea typeface="Courier New"/>
                          <a:cs typeface="Courier New"/>
                          <a:sym typeface="Courier New"/>
                        </a:rPr>
                        <a:t>disabled</a:t>
                      </a:r>
                      <a:r>
                        <a:rPr b="1" lang="en-GB" sz="1550">
                          <a:solidFill>
                            <a:srgbClr val="1C4587"/>
                          </a:solidFill>
                          <a:highlight>
                            <a:srgbClr val="F7F7F8"/>
                          </a:highlight>
                          <a:latin typeface="Roboto"/>
                          <a:ea typeface="Roboto"/>
                          <a:cs typeface="Roboto"/>
                          <a:sym typeface="Roboto"/>
                        </a:rPr>
                        <a:t>, </a:t>
                      </a:r>
                      <a:r>
                        <a:rPr b="1" lang="en-GB" sz="1450">
                          <a:solidFill>
                            <a:srgbClr val="1C4587"/>
                          </a:solidFill>
                          <a:highlight>
                            <a:srgbClr val="F7F7F8"/>
                          </a:highlight>
                          <a:latin typeface="Courier New"/>
                          <a:ea typeface="Courier New"/>
                          <a:cs typeface="Courier New"/>
                          <a:sym typeface="Courier New"/>
                        </a:rPr>
                        <a:t>min</a:t>
                      </a:r>
                      <a:r>
                        <a:rPr b="1" lang="en-GB" sz="1550">
                          <a:solidFill>
                            <a:srgbClr val="1C4587"/>
                          </a:solidFill>
                          <a:highlight>
                            <a:srgbClr val="F7F7F8"/>
                          </a:highlight>
                          <a:latin typeface="Roboto"/>
                          <a:ea typeface="Roboto"/>
                          <a:cs typeface="Roboto"/>
                          <a:sym typeface="Roboto"/>
                        </a:rPr>
                        <a:t>, </a:t>
                      </a:r>
                      <a:r>
                        <a:rPr b="1" lang="en-GB" sz="1450">
                          <a:solidFill>
                            <a:srgbClr val="1C4587"/>
                          </a:solidFill>
                          <a:highlight>
                            <a:srgbClr val="F7F7F8"/>
                          </a:highlight>
                          <a:latin typeface="Courier New"/>
                          <a:ea typeface="Courier New"/>
                          <a:cs typeface="Courier New"/>
                          <a:sym typeface="Courier New"/>
                        </a:rPr>
                        <a:t>max</a:t>
                      </a:r>
                      <a:endParaRPr b="1" sz="1450">
                        <a:solidFill>
                          <a:srgbClr val="1C4587"/>
                        </a:solidFill>
                        <a:highlight>
                          <a:srgbClr val="F7F7F8"/>
                        </a:highlight>
                        <a:latin typeface="Courier New"/>
                        <a:ea typeface="Courier New"/>
                        <a:cs typeface="Courier New"/>
                        <a:sym typeface="Courier New"/>
                      </a:endParaRPr>
                    </a:p>
                  </a:txBody>
                  <a:tcPr marT="91425" marB="91425" marR="91425" marL="91425" anchor="ctr">
                    <a:lnL cap="flat" cmpd="sng" w="6100">
                      <a:solidFill>
                        <a:srgbClr val="D9D9E3"/>
                      </a:solidFill>
                      <a:prstDash val="solid"/>
                      <a:round/>
                      <a:headEnd len="sm" w="sm" type="none"/>
                      <a:tailEnd len="sm" w="sm" type="none"/>
                    </a:lnL>
                    <a:lnR cap="flat" cmpd="sng" w="6100">
                      <a:solidFill>
                        <a:srgbClr val="D9D9E3"/>
                      </a:solidFill>
                      <a:prstDash val="solid"/>
                      <a:round/>
                      <a:headEnd len="sm" w="sm" type="none"/>
                      <a:tailEnd len="sm" w="sm" type="none"/>
                    </a:lnR>
                    <a:lnT cap="flat" cmpd="sng" w="6100">
                      <a:solidFill>
                        <a:srgbClr val="D9D9E3"/>
                      </a:solidFill>
                      <a:prstDash val="solid"/>
                      <a:round/>
                      <a:headEnd len="sm" w="sm" type="none"/>
                      <a:tailEnd len="sm" w="sm" type="none"/>
                    </a:lnT>
                    <a:lnB cap="flat" cmpd="sng" w="6100">
                      <a:solidFill>
                        <a:srgbClr val="D9D9E3"/>
                      </a:solidFill>
                      <a:prstDash val="solid"/>
                      <a:round/>
                      <a:headEnd len="sm" w="sm" type="none"/>
                      <a:tailEnd len="sm" w="sm" type="none"/>
                    </a:lnB>
                    <a:solidFill>
                      <a:srgbClr val="FAFBFC"/>
                    </a:solidFill>
                  </a:tcPr>
                </a:tc>
              </a:tr>
              <a:tr h="2301525">
                <a:tc>
                  <a:txBody>
                    <a:bodyPr/>
                    <a:lstStyle/>
                    <a:p>
                      <a:pPr indent="0" lvl="0" marL="0" rtl="0" algn="l">
                        <a:lnSpc>
                          <a:spcPct val="171429"/>
                        </a:lnSpc>
                        <a:spcBef>
                          <a:spcPts val="1900"/>
                        </a:spcBef>
                        <a:spcAft>
                          <a:spcPts val="1900"/>
                        </a:spcAft>
                        <a:buNone/>
                      </a:pPr>
                      <a:r>
                        <a:rPr b="1" lang="en-GB" sz="1550">
                          <a:solidFill>
                            <a:srgbClr val="1C4587"/>
                          </a:solidFill>
                          <a:highlight>
                            <a:srgbClr val="F7F7F8"/>
                          </a:highlight>
                          <a:latin typeface="Roboto"/>
                          <a:ea typeface="Roboto"/>
                          <a:cs typeface="Roboto"/>
                          <a:sym typeface="Roboto"/>
                        </a:rPr>
                        <a:t>Time Input (</a:t>
                      </a:r>
                      <a:r>
                        <a:rPr b="1" lang="en-GB" sz="1450">
                          <a:solidFill>
                            <a:srgbClr val="1C4587"/>
                          </a:solidFill>
                          <a:highlight>
                            <a:srgbClr val="F7F7F8"/>
                          </a:highlight>
                          <a:latin typeface="Courier New"/>
                          <a:ea typeface="Courier New"/>
                          <a:cs typeface="Courier New"/>
                          <a:sym typeface="Courier New"/>
                        </a:rPr>
                        <a:t>type="time"</a:t>
                      </a:r>
                      <a:r>
                        <a:rPr b="1" lang="en-GB" sz="1550">
                          <a:solidFill>
                            <a:srgbClr val="1C4587"/>
                          </a:solidFill>
                          <a:highlight>
                            <a:srgbClr val="F7F7F8"/>
                          </a:highlight>
                          <a:latin typeface="Roboto"/>
                          <a:ea typeface="Roboto"/>
                          <a:cs typeface="Roboto"/>
                          <a:sym typeface="Roboto"/>
                        </a:rPr>
                        <a:t>)</a:t>
                      </a:r>
                      <a:endParaRPr b="1" sz="1550">
                        <a:solidFill>
                          <a:srgbClr val="1C4587"/>
                        </a:solidFill>
                        <a:highlight>
                          <a:srgbClr val="F7F7F8"/>
                        </a:highlight>
                        <a:latin typeface="Roboto"/>
                        <a:ea typeface="Roboto"/>
                        <a:cs typeface="Roboto"/>
                        <a:sym typeface="Roboto"/>
                      </a:endParaRPr>
                    </a:p>
                  </a:txBody>
                  <a:tcPr marT="91425" marB="91425" marR="91425" marL="91425" anchor="ctr">
                    <a:lnL cap="flat" cmpd="sng" w="6100">
                      <a:solidFill>
                        <a:srgbClr val="D9D9E3"/>
                      </a:solidFill>
                      <a:prstDash val="solid"/>
                      <a:round/>
                      <a:headEnd len="sm" w="sm" type="none"/>
                      <a:tailEnd len="sm" w="sm" type="none"/>
                    </a:lnL>
                    <a:lnR cap="flat" cmpd="sng" w="6100">
                      <a:solidFill>
                        <a:srgbClr val="D9D9E3"/>
                      </a:solidFill>
                      <a:prstDash val="solid"/>
                      <a:round/>
                      <a:headEnd len="sm" w="sm" type="none"/>
                      <a:tailEnd len="sm" w="sm" type="none"/>
                    </a:lnR>
                    <a:lnT cap="flat" cmpd="sng" w="6100">
                      <a:solidFill>
                        <a:srgbClr val="D9D9E3"/>
                      </a:solidFill>
                      <a:prstDash val="solid"/>
                      <a:round/>
                      <a:headEnd len="sm" w="sm" type="none"/>
                      <a:tailEnd len="sm" w="sm" type="none"/>
                    </a:lnT>
                    <a:lnB cap="flat" cmpd="sng" w="6100">
                      <a:solidFill>
                        <a:srgbClr val="D9D9E3"/>
                      </a:solidFill>
                      <a:prstDash val="solid"/>
                      <a:round/>
                      <a:headEnd len="sm" w="sm" type="none"/>
                      <a:tailEnd len="sm" w="sm" type="none"/>
                    </a:lnB>
                    <a:solidFill>
                      <a:srgbClr val="FAFBFC"/>
                    </a:solidFill>
                  </a:tcPr>
                </a:tc>
                <a:tc>
                  <a:txBody>
                    <a:bodyPr/>
                    <a:lstStyle/>
                    <a:p>
                      <a:pPr indent="0" lvl="0" marL="0" rtl="0" algn="l">
                        <a:lnSpc>
                          <a:spcPct val="171429"/>
                        </a:lnSpc>
                        <a:spcBef>
                          <a:spcPts val="1900"/>
                        </a:spcBef>
                        <a:spcAft>
                          <a:spcPts val="1900"/>
                        </a:spcAft>
                        <a:buNone/>
                      </a:pPr>
                      <a:r>
                        <a:rPr b="1" lang="en-GB" sz="1550">
                          <a:solidFill>
                            <a:srgbClr val="1C4587"/>
                          </a:solidFill>
                          <a:highlight>
                            <a:srgbClr val="F7F7F8"/>
                          </a:highlight>
                          <a:latin typeface="Roboto"/>
                          <a:ea typeface="Roboto"/>
                          <a:cs typeface="Roboto"/>
                          <a:sym typeface="Roboto"/>
                        </a:rPr>
                        <a:t>Allows users to pick a time.</a:t>
                      </a:r>
                      <a:endParaRPr b="1" sz="1550">
                        <a:solidFill>
                          <a:srgbClr val="1C4587"/>
                        </a:solidFill>
                        <a:highlight>
                          <a:srgbClr val="F7F7F8"/>
                        </a:highlight>
                        <a:latin typeface="Roboto"/>
                        <a:ea typeface="Roboto"/>
                        <a:cs typeface="Roboto"/>
                        <a:sym typeface="Roboto"/>
                      </a:endParaRPr>
                    </a:p>
                  </a:txBody>
                  <a:tcPr marT="91425" marB="91425" marR="91425" marL="91425" anchor="ctr">
                    <a:lnL cap="flat" cmpd="sng" w="6100">
                      <a:solidFill>
                        <a:srgbClr val="D9D9E3"/>
                      </a:solidFill>
                      <a:prstDash val="solid"/>
                      <a:round/>
                      <a:headEnd len="sm" w="sm" type="none"/>
                      <a:tailEnd len="sm" w="sm" type="none"/>
                    </a:lnL>
                    <a:lnR cap="flat" cmpd="sng" w="6100">
                      <a:solidFill>
                        <a:srgbClr val="D9D9E3"/>
                      </a:solidFill>
                      <a:prstDash val="solid"/>
                      <a:round/>
                      <a:headEnd len="sm" w="sm" type="none"/>
                      <a:tailEnd len="sm" w="sm" type="none"/>
                    </a:lnR>
                    <a:lnT cap="flat" cmpd="sng" w="6100">
                      <a:solidFill>
                        <a:srgbClr val="D9D9E3"/>
                      </a:solidFill>
                      <a:prstDash val="solid"/>
                      <a:round/>
                      <a:headEnd len="sm" w="sm" type="none"/>
                      <a:tailEnd len="sm" w="sm" type="none"/>
                    </a:lnT>
                    <a:lnB cap="flat" cmpd="sng" w="6100">
                      <a:solidFill>
                        <a:srgbClr val="D9D9E3"/>
                      </a:solidFill>
                      <a:prstDash val="solid"/>
                      <a:round/>
                      <a:headEnd len="sm" w="sm" type="none"/>
                      <a:tailEnd len="sm" w="sm" type="none"/>
                    </a:lnB>
                    <a:solidFill>
                      <a:srgbClr val="FAFBFC"/>
                    </a:solidFill>
                  </a:tcPr>
                </a:tc>
                <a:tc>
                  <a:txBody>
                    <a:bodyPr/>
                    <a:lstStyle/>
                    <a:p>
                      <a:pPr indent="0" lvl="0" marL="0" rtl="0" algn="l">
                        <a:lnSpc>
                          <a:spcPct val="171429"/>
                        </a:lnSpc>
                        <a:spcBef>
                          <a:spcPts val="1900"/>
                        </a:spcBef>
                        <a:spcAft>
                          <a:spcPts val="1900"/>
                        </a:spcAft>
                        <a:buNone/>
                      </a:pPr>
                      <a:r>
                        <a:rPr b="1" lang="en-GB" sz="1450">
                          <a:solidFill>
                            <a:srgbClr val="1C4587"/>
                          </a:solidFill>
                          <a:highlight>
                            <a:srgbClr val="F7F7F8"/>
                          </a:highlight>
                          <a:latin typeface="Courier New"/>
                          <a:ea typeface="Courier New"/>
                          <a:cs typeface="Courier New"/>
                          <a:sym typeface="Courier New"/>
                        </a:rPr>
                        <a:t>&lt;input type="time" name="appointment_time"&gt;</a:t>
                      </a:r>
                      <a:endParaRPr b="1" sz="1450">
                        <a:solidFill>
                          <a:srgbClr val="1C4587"/>
                        </a:solidFill>
                        <a:highlight>
                          <a:srgbClr val="F7F7F8"/>
                        </a:highlight>
                        <a:latin typeface="Courier New"/>
                        <a:ea typeface="Courier New"/>
                        <a:cs typeface="Courier New"/>
                        <a:sym typeface="Courier New"/>
                      </a:endParaRPr>
                    </a:p>
                  </a:txBody>
                  <a:tcPr marT="91425" marB="91425" marR="91425" marL="91425" anchor="ctr">
                    <a:lnL cap="flat" cmpd="sng" w="6100">
                      <a:solidFill>
                        <a:srgbClr val="D9D9E3"/>
                      </a:solidFill>
                      <a:prstDash val="solid"/>
                      <a:round/>
                      <a:headEnd len="sm" w="sm" type="none"/>
                      <a:tailEnd len="sm" w="sm" type="none"/>
                    </a:lnL>
                    <a:lnR cap="flat" cmpd="sng" w="6100">
                      <a:solidFill>
                        <a:srgbClr val="D9D9E3"/>
                      </a:solidFill>
                      <a:prstDash val="solid"/>
                      <a:round/>
                      <a:headEnd len="sm" w="sm" type="none"/>
                      <a:tailEnd len="sm" w="sm" type="none"/>
                    </a:lnR>
                    <a:lnT cap="flat" cmpd="sng" w="6100">
                      <a:solidFill>
                        <a:srgbClr val="D9D9E3"/>
                      </a:solidFill>
                      <a:prstDash val="solid"/>
                      <a:round/>
                      <a:headEnd len="sm" w="sm" type="none"/>
                      <a:tailEnd len="sm" w="sm" type="none"/>
                    </a:lnT>
                    <a:lnB cap="flat" cmpd="sng" w="6100">
                      <a:solidFill>
                        <a:srgbClr val="D9D9E3"/>
                      </a:solidFill>
                      <a:prstDash val="solid"/>
                      <a:round/>
                      <a:headEnd len="sm" w="sm" type="none"/>
                      <a:tailEnd len="sm" w="sm" type="none"/>
                    </a:lnB>
                    <a:solidFill>
                      <a:srgbClr val="FAFBFC"/>
                    </a:solidFill>
                  </a:tcPr>
                </a:tc>
                <a:tc>
                  <a:txBody>
                    <a:bodyPr/>
                    <a:lstStyle/>
                    <a:p>
                      <a:pPr indent="0" lvl="0" marL="0" rtl="0" algn="l">
                        <a:lnSpc>
                          <a:spcPct val="171429"/>
                        </a:lnSpc>
                        <a:spcBef>
                          <a:spcPts val="1900"/>
                        </a:spcBef>
                        <a:spcAft>
                          <a:spcPts val="1900"/>
                        </a:spcAft>
                        <a:buNone/>
                      </a:pPr>
                      <a:r>
                        <a:rPr b="1" lang="en-GB" sz="1450">
                          <a:solidFill>
                            <a:srgbClr val="1C4587"/>
                          </a:solidFill>
                          <a:highlight>
                            <a:srgbClr val="F7F7F8"/>
                          </a:highlight>
                          <a:latin typeface="Courier New"/>
                          <a:ea typeface="Courier New"/>
                          <a:cs typeface="Courier New"/>
                          <a:sym typeface="Courier New"/>
                        </a:rPr>
                        <a:t>&lt;input type="time" name="appointment_time"&gt;</a:t>
                      </a:r>
                      <a:endParaRPr b="1" sz="1450">
                        <a:solidFill>
                          <a:srgbClr val="1C4587"/>
                        </a:solidFill>
                        <a:highlight>
                          <a:srgbClr val="F7F7F8"/>
                        </a:highlight>
                        <a:latin typeface="Courier New"/>
                        <a:ea typeface="Courier New"/>
                        <a:cs typeface="Courier New"/>
                        <a:sym typeface="Courier New"/>
                      </a:endParaRPr>
                    </a:p>
                  </a:txBody>
                  <a:tcPr marT="91425" marB="91425" marR="91425" marL="91425" anchor="ctr">
                    <a:lnL cap="flat" cmpd="sng" w="6100">
                      <a:solidFill>
                        <a:srgbClr val="D9D9E3"/>
                      </a:solidFill>
                      <a:prstDash val="solid"/>
                      <a:round/>
                      <a:headEnd len="sm" w="sm" type="none"/>
                      <a:tailEnd len="sm" w="sm" type="none"/>
                    </a:lnL>
                    <a:lnR cap="flat" cmpd="sng" w="6100">
                      <a:solidFill>
                        <a:srgbClr val="D9D9E3"/>
                      </a:solidFill>
                      <a:prstDash val="solid"/>
                      <a:round/>
                      <a:headEnd len="sm" w="sm" type="none"/>
                      <a:tailEnd len="sm" w="sm" type="none"/>
                    </a:lnR>
                    <a:lnT cap="flat" cmpd="sng" w="6100">
                      <a:solidFill>
                        <a:srgbClr val="D9D9E3"/>
                      </a:solidFill>
                      <a:prstDash val="solid"/>
                      <a:round/>
                      <a:headEnd len="sm" w="sm" type="none"/>
                      <a:tailEnd len="sm" w="sm" type="none"/>
                    </a:lnT>
                    <a:lnB cap="flat" cmpd="sng" w="6100">
                      <a:solidFill>
                        <a:srgbClr val="D9D9E3"/>
                      </a:solidFill>
                      <a:prstDash val="solid"/>
                      <a:round/>
                      <a:headEnd len="sm" w="sm" type="none"/>
                      <a:tailEnd len="sm" w="sm" type="none"/>
                    </a:lnB>
                    <a:solidFill>
                      <a:srgbClr val="FAFBFC"/>
                    </a:solidFill>
                  </a:tcPr>
                </a:tc>
                <a:tc>
                  <a:txBody>
                    <a:bodyPr/>
                    <a:lstStyle/>
                    <a:p>
                      <a:pPr indent="0" lvl="0" marL="0" rtl="0" algn="l">
                        <a:lnSpc>
                          <a:spcPct val="171429"/>
                        </a:lnSpc>
                        <a:spcBef>
                          <a:spcPts val="1900"/>
                        </a:spcBef>
                        <a:spcAft>
                          <a:spcPts val="1900"/>
                        </a:spcAft>
                        <a:buNone/>
                      </a:pPr>
                      <a:r>
                        <a:rPr b="1" lang="en-GB" sz="1450">
                          <a:solidFill>
                            <a:srgbClr val="1C4587"/>
                          </a:solidFill>
                          <a:highlight>
                            <a:srgbClr val="F7F7F8"/>
                          </a:highlight>
                          <a:latin typeface="Courier New"/>
                          <a:ea typeface="Courier New"/>
                          <a:cs typeface="Courier New"/>
                          <a:sym typeface="Courier New"/>
                        </a:rPr>
                        <a:t>type</a:t>
                      </a:r>
                      <a:r>
                        <a:rPr b="1" lang="en-GB" sz="1550">
                          <a:solidFill>
                            <a:srgbClr val="1C4587"/>
                          </a:solidFill>
                          <a:highlight>
                            <a:srgbClr val="F7F7F8"/>
                          </a:highlight>
                          <a:latin typeface="Roboto"/>
                          <a:ea typeface="Roboto"/>
                          <a:cs typeface="Roboto"/>
                          <a:sym typeface="Roboto"/>
                        </a:rPr>
                        <a:t>, </a:t>
                      </a:r>
                      <a:r>
                        <a:rPr b="1" lang="en-GB" sz="1450">
                          <a:solidFill>
                            <a:srgbClr val="1C4587"/>
                          </a:solidFill>
                          <a:highlight>
                            <a:srgbClr val="F7F7F8"/>
                          </a:highlight>
                          <a:latin typeface="Courier New"/>
                          <a:ea typeface="Courier New"/>
                          <a:cs typeface="Courier New"/>
                          <a:sym typeface="Courier New"/>
                        </a:rPr>
                        <a:t>name</a:t>
                      </a:r>
                      <a:r>
                        <a:rPr b="1" lang="en-GB" sz="1550">
                          <a:solidFill>
                            <a:srgbClr val="1C4587"/>
                          </a:solidFill>
                          <a:highlight>
                            <a:srgbClr val="F7F7F8"/>
                          </a:highlight>
                          <a:latin typeface="Roboto"/>
                          <a:ea typeface="Roboto"/>
                          <a:cs typeface="Roboto"/>
                          <a:sym typeface="Roboto"/>
                        </a:rPr>
                        <a:t>, </a:t>
                      </a:r>
                      <a:r>
                        <a:rPr b="1" lang="en-GB" sz="1450">
                          <a:solidFill>
                            <a:srgbClr val="1C4587"/>
                          </a:solidFill>
                          <a:highlight>
                            <a:srgbClr val="F7F7F8"/>
                          </a:highlight>
                          <a:latin typeface="Courier New"/>
                          <a:ea typeface="Courier New"/>
                          <a:cs typeface="Courier New"/>
                          <a:sym typeface="Courier New"/>
                        </a:rPr>
                        <a:t>value</a:t>
                      </a:r>
                      <a:r>
                        <a:rPr b="1" lang="en-GB" sz="1550">
                          <a:solidFill>
                            <a:srgbClr val="1C4587"/>
                          </a:solidFill>
                          <a:highlight>
                            <a:srgbClr val="F7F7F8"/>
                          </a:highlight>
                          <a:latin typeface="Roboto"/>
                          <a:ea typeface="Roboto"/>
                          <a:cs typeface="Roboto"/>
                          <a:sym typeface="Roboto"/>
                        </a:rPr>
                        <a:t>, </a:t>
                      </a:r>
                      <a:r>
                        <a:rPr b="1" lang="en-GB" sz="1450">
                          <a:solidFill>
                            <a:srgbClr val="1C4587"/>
                          </a:solidFill>
                          <a:highlight>
                            <a:srgbClr val="F7F7F8"/>
                          </a:highlight>
                          <a:latin typeface="Courier New"/>
                          <a:ea typeface="Courier New"/>
                          <a:cs typeface="Courier New"/>
                          <a:sym typeface="Courier New"/>
                        </a:rPr>
                        <a:t>disabled</a:t>
                      </a:r>
                      <a:r>
                        <a:rPr b="1" lang="en-GB" sz="1550">
                          <a:solidFill>
                            <a:srgbClr val="1C4587"/>
                          </a:solidFill>
                          <a:highlight>
                            <a:srgbClr val="F7F7F8"/>
                          </a:highlight>
                          <a:latin typeface="Roboto"/>
                          <a:ea typeface="Roboto"/>
                          <a:cs typeface="Roboto"/>
                          <a:sym typeface="Roboto"/>
                        </a:rPr>
                        <a:t>, </a:t>
                      </a:r>
                      <a:r>
                        <a:rPr b="1" lang="en-GB" sz="1450">
                          <a:solidFill>
                            <a:srgbClr val="1C4587"/>
                          </a:solidFill>
                          <a:highlight>
                            <a:srgbClr val="F7F7F8"/>
                          </a:highlight>
                          <a:latin typeface="Courier New"/>
                          <a:ea typeface="Courier New"/>
                          <a:cs typeface="Courier New"/>
                          <a:sym typeface="Courier New"/>
                        </a:rPr>
                        <a:t>min</a:t>
                      </a:r>
                      <a:r>
                        <a:rPr b="1" lang="en-GB" sz="1550">
                          <a:solidFill>
                            <a:srgbClr val="1C4587"/>
                          </a:solidFill>
                          <a:highlight>
                            <a:srgbClr val="F7F7F8"/>
                          </a:highlight>
                          <a:latin typeface="Roboto"/>
                          <a:ea typeface="Roboto"/>
                          <a:cs typeface="Roboto"/>
                          <a:sym typeface="Roboto"/>
                        </a:rPr>
                        <a:t>, </a:t>
                      </a:r>
                      <a:r>
                        <a:rPr b="1" lang="en-GB" sz="1450">
                          <a:solidFill>
                            <a:srgbClr val="1C4587"/>
                          </a:solidFill>
                          <a:highlight>
                            <a:srgbClr val="F7F7F8"/>
                          </a:highlight>
                          <a:latin typeface="Courier New"/>
                          <a:ea typeface="Courier New"/>
                          <a:cs typeface="Courier New"/>
                          <a:sym typeface="Courier New"/>
                        </a:rPr>
                        <a:t>max</a:t>
                      </a:r>
                      <a:endParaRPr b="1" sz="1450">
                        <a:solidFill>
                          <a:srgbClr val="1C4587"/>
                        </a:solidFill>
                        <a:highlight>
                          <a:srgbClr val="F7F7F8"/>
                        </a:highlight>
                        <a:latin typeface="Courier New"/>
                        <a:ea typeface="Courier New"/>
                        <a:cs typeface="Courier New"/>
                        <a:sym typeface="Courier New"/>
                      </a:endParaRPr>
                    </a:p>
                  </a:txBody>
                  <a:tcPr marT="91425" marB="91425" marR="91425" marL="91425" anchor="ctr">
                    <a:lnL cap="flat" cmpd="sng" w="6100">
                      <a:solidFill>
                        <a:srgbClr val="D9D9E3"/>
                      </a:solidFill>
                      <a:prstDash val="solid"/>
                      <a:round/>
                      <a:headEnd len="sm" w="sm" type="none"/>
                      <a:tailEnd len="sm" w="sm" type="none"/>
                    </a:lnL>
                    <a:lnR cap="flat" cmpd="sng" w="6100">
                      <a:solidFill>
                        <a:srgbClr val="D9D9E3"/>
                      </a:solidFill>
                      <a:prstDash val="solid"/>
                      <a:round/>
                      <a:headEnd len="sm" w="sm" type="none"/>
                      <a:tailEnd len="sm" w="sm" type="none"/>
                    </a:lnR>
                    <a:lnT cap="flat" cmpd="sng" w="6100">
                      <a:solidFill>
                        <a:srgbClr val="D9D9E3"/>
                      </a:solidFill>
                      <a:prstDash val="solid"/>
                      <a:round/>
                      <a:headEnd len="sm" w="sm" type="none"/>
                      <a:tailEnd len="sm" w="sm" type="none"/>
                    </a:lnT>
                    <a:lnB cap="flat" cmpd="sng" w="6100">
                      <a:solidFill>
                        <a:srgbClr val="D9D9E3"/>
                      </a:solidFill>
                      <a:prstDash val="solid"/>
                      <a:round/>
                      <a:headEnd len="sm" w="sm" type="none"/>
                      <a:tailEnd len="sm" w="sm" type="none"/>
                    </a:lnB>
                    <a:solidFill>
                      <a:srgbClr val="FAFBFC"/>
                    </a:solidFill>
                  </a:tcPr>
                </a:tc>
              </a:tr>
              <a:tr h="2683200">
                <a:tc>
                  <a:txBody>
                    <a:bodyPr/>
                    <a:lstStyle/>
                    <a:p>
                      <a:pPr indent="0" lvl="0" marL="0" rtl="0" algn="l">
                        <a:lnSpc>
                          <a:spcPct val="171429"/>
                        </a:lnSpc>
                        <a:spcBef>
                          <a:spcPts val="1900"/>
                        </a:spcBef>
                        <a:spcAft>
                          <a:spcPts val="1900"/>
                        </a:spcAft>
                        <a:buNone/>
                      </a:pPr>
                      <a:r>
                        <a:rPr b="1" lang="en-GB" sz="1550">
                          <a:solidFill>
                            <a:srgbClr val="1C4587"/>
                          </a:solidFill>
                          <a:highlight>
                            <a:srgbClr val="F7F7F8"/>
                          </a:highlight>
                          <a:latin typeface="Roboto"/>
                          <a:ea typeface="Roboto"/>
                          <a:cs typeface="Roboto"/>
                          <a:sym typeface="Roboto"/>
                        </a:rPr>
                        <a:t>Number Input (</a:t>
                      </a:r>
                      <a:r>
                        <a:rPr b="1" lang="en-GB" sz="1450">
                          <a:solidFill>
                            <a:srgbClr val="1C4587"/>
                          </a:solidFill>
                          <a:highlight>
                            <a:srgbClr val="F7F7F8"/>
                          </a:highlight>
                          <a:latin typeface="Courier New"/>
                          <a:ea typeface="Courier New"/>
                          <a:cs typeface="Courier New"/>
                          <a:sym typeface="Courier New"/>
                        </a:rPr>
                        <a:t>type="number"</a:t>
                      </a:r>
                      <a:r>
                        <a:rPr b="1" lang="en-GB" sz="1550">
                          <a:solidFill>
                            <a:srgbClr val="1C4587"/>
                          </a:solidFill>
                          <a:highlight>
                            <a:srgbClr val="F7F7F8"/>
                          </a:highlight>
                          <a:latin typeface="Roboto"/>
                          <a:ea typeface="Roboto"/>
                          <a:cs typeface="Roboto"/>
                          <a:sym typeface="Roboto"/>
                        </a:rPr>
                        <a:t>)</a:t>
                      </a:r>
                      <a:endParaRPr b="1" sz="1550">
                        <a:solidFill>
                          <a:srgbClr val="1C4587"/>
                        </a:solidFill>
                        <a:highlight>
                          <a:srgbClr val="F7F7F8"/>
                        </a:highlight>
                        <a:latin typeface="Roboto"/>
                        <a:ea typeface="Roboto"/>
                        <a:cs typeface="Roboto"/>
                        <a:sym typeface="Roboto"/>
                      </a:endParaRPr>
                    </a:p>
                  </a:txBody>
                  <a:tcPr marT="91425" marB="91425" marR="91425" marL="91425" anchor="ctr">
                    <a:lnL cap="flat" cmpd="sng" w="6100">
                      <a:solidFill>
                        <a:srgbClr val="D9D9E3"/>
                      </a:solidFill>
                      <a:prstDash val="solid"/>
                      <a:round/>
                      <a:headEnd len="sm" w="sm" type="none"/>
                      <a:tailEnd len="sm" w="sm" type="none"/>
                    </a:lnL>
                    <a:lnR cap="flat" cmpd="sng" w="6100">
                      <a:solidFill>
                        <a:srgbClr val="D9D9E3"/>
                      </a:solidFill>
                      <a:prstDash val="solid"/>
                      <a:round/>
                      <a:headEnd len="sm" w="sm" type="none"/>
                      <a:tailEnd len="sm" w="sm" type="none"/>
                    </a:lnR>
                    <a:lnT cap="flat" cmpd="sng" w="6100">
                      <a:solidFill>
                        <a:srgbClr val="D9D9E3"/>
                      </a:solidFill>
                      <a:prstDash val="solid"/>
                      <a:round/>
                      <a:headEnd len="sm" w="sm" type="none"/>
                      <a:tailEnd len="sm" w="sm" type="none"/>
                    </a:lnT>
                    <a:lnB cap="flat" cmpd="sng" w="6100">
                      <a:solidFill>
                        <a:srgbClr val="D9D9E3"/>
                      </a:solidFill>
                      <a:prstDash val="solid"/>
                      <a:round/>
                      <a:headEnd len="sm" w="sm" type="none"/>
                      <a:tailEnd len="sm" w="sm" type="none"/>
                    </a:lnB>
                    <a:solidFill>
                      <a:srgbClr val="FAFBFC"/>
                    </a:solidFill>
                  </a:tcPr>
                </a:tc>
                <a:tc>
                  <a:txBody>
                    <a:bodyPr/>
                    <a:lstStyle/>
                    <a:p>
                      <a:pPr indent="0" lvl="0" marL="0" rtl="0" algn="l">
                        <a:lnSpc>
                          <a:spcPct val="171429"/>
                        </a:lnSpc>
                        <a:spcBef>
                          <a:spcPts val="1900"/>
                        </a:spcBef>
                        <a:spcAft>
                          <a:spcPts val="1900"/>
                        </a:spcAft>
                        <a:buNone/>
                      </a:pPr>
                      <a:r>
                        <a:rPr b="1" lang="en-GB" sz="1550">
                          <a:solidFill>
                            <a:srgbClr val="1C4587"/>
                          </a:solidFill>
                          <a:highlight>
                            <a:srgbClr val="F7F7F8"/>
                          </a:highlight>
                          <a:latin typeface="Roboto"/>
                          <a:ea typeface="Roboto"/>
                          <a:cs typeface="Roboto"/>
                          <a:sym typeface="Roboto"/>
                        </a:rPr>
                        <a:t>Accepts numeric input.</a:t>
                      </a:r>
                      <a:endParaRPr b="1" sz="1550">
                        <a:solidFill>
                          <a:srgbClr val="1C4587"/>
                        </a:solidFill>
                        <a:highlight>
                          <a:srgbClr val="F7F7F8"/>
                        </a:highlight>
                        <a:latin typeface="Roboto"/>
                        <a:ea typeface="Roboto"/>
                        <a:cs typeface="Roboto"/>
                        <a:sym typeface="Roboto"/>
                      </a:endParaRPr>
                    </a:p>
                  </a:txBody>
                  <a:tcPr marT="91425" marB="91425" marR="91425" marL="91425" anchor="ctr">
                    <a:lnL cap="flat" cmpd="sng" w="6100">
                      <a:solidFill>
                        <a:srgbClr val="D9D9E3"/>
                      </a:solidFill>
                      <a:prstDash val="solid"/>
                      <a:round/>
                      <a:headEnd len="sm" w="sm" type="none"/>
                      <a:tailEnd len="sm" w="sm" type="none"/>
                    </a:lnL>
                    <a:lnR cap="flat" cmpd="sng" w="6100">
                      <a:solidFill>
                        <a:srgbClr val="D9D9E3"/>
                      </a:solidFill>
                      <a:prstDash val="solid"/>
                      <a:round/>
                      <a:headEnd len="sm" w="sm" type="none"/>
                      <a:tailEnd len="sm" w="sm" type="none"/>
                    </a:lnR>
                    <a:lnT cap="flat" cmpd="sng" w="6100">
                      <a:solidFill>
                        <a:srgbClr val="D9D9E3"/>
                      </a:solidFill>
                      <a:prstDash val="solid"/>
                      <a:round/>
                      <a:headEnd len="sm" w="sm" type="none"/>
                      <a:tailEnd len="sm" w="sm" type="none"/>
                    </a:lnT>
                    <a:lnB cap="flat" cmpd="sng" w="6100">
                      <a:solidFill>
                        <a:srgbClr val="D9D9E3"/>
                      </a:solidFill>
                      <a:prstDash val="solid"/>
                      <a:round/>
                      <a:headEnd len="sm" w="sm" type="none"/>
                      <a:tailEnd len="sm" w="sm" type="none"/>
                    </a:lnB>
                    <a:solidFill>
                      <a:srgbClr val="FAFBFC"/>
                    </a:solidFill>
                  </a:tcPr>
                </a:tc>
                <a:tc>
                  <a:txBody>
                    <a:bodyPr/>
                    <a:lstStyle/>
                    <a:p>
                      <a:pPr indent="0" lvl="0" marL="0" rtl="0" algn="l">
                        <a:lnSpc>
                          <a:spcPct val="171429"/>
                        </a:lnSpc>
                        <a:spcBef>
                          <a:spcPts val="1900"/>
                        </a:spcBef>
                        <a:spcAft>
                          <a:spcPts val="1900"/>
                        </a:spcAft>
                        <a:buNone/>
                      </a:pPr>
                      <a:r>
                        <a:rPr b="1" lang="en-GB" sz="1450">
                          <a:solidFill>
                            <a:srgbClr val="1C4587"/>
                          </a:solidFill>
                          <a:highlight>
                            <a:srgbClr val="F7F7F8"/>
                          </a:highlight>
                          <a:latin typeface="Courier New"/>
                          <a:ea typeface="Courier New"/>
                          <a:cs typeface="Courier New"/>
                          <a:sym typeface="Courier New"/>
                        </a:rPr>
                        <a:t>&lt;input type="number" name="quantity" min="0" max="100" step="1"&gt;</a:t>
                      </a:r>
                      <a:endParaRPr b="1" sz="1450">
                        <a:solidFill>
                          <a:srgbClr val="1C4587"/>
                        </a:solidFill>
                        <a:highlight>
                          <a:srgbClr val="F7F7F8"/>
                        </a:highlight>
                        <a:latin typeface="Courier New"/>
                        <a:ea typeface="Courier New"/>
                        <a:cs typeface="Courier New"/>
                        <a:sym typeface="Courier New"/>
                      </a:endParaRPr>
                    </a:p>
                  </a:txBody>
                  <a:tcPr marT="91425" marB="91425" marR="91425" marL="91425" anchor="ctr">
                    <a:lnL cap="flat" cmpd="sng" w="6100">
                      <a:solidFill>
                        <a:srgbClr val="D9D9E3"/>
                      </a:solidFill>
                      <a:prstDash val="solid"/>
                      <a:round/>
                      <a:headEnd len="sm" w="sm" type="none"/>
                      <a:tailEnd len="sm" w="sm" type="none"/>
                    </a:lnL>
                    <a:lnR cap="flat" cmpd="sng" w="6100">
                      <a:solidFill>
                        <a:srgbClr val="D9D9E3"/>
                      </a:solidFill>
                      <a:prstDash val="solid"/>
                      <a:round/>
                      <a:headEnd len="sm" w="sm" type="none"/>
                      <a:tailEnd len="sm" w="sm" type="none"/>
                    </a:lnR>
                    <a:lnT cap="flat" cmpd="sng" w="6100">
                      <a:solidFill>
                        <a:srgbClr val="D9D9E3"/>
                      </a:solidFill>
                      <a:prstDash val="solid"/>
                      <a:round/>
                      <a:headEnd len="sm" w="sm" type="none"/>
                      <a:tailEnd len="sm" w="sm" type="none"/>
                    </a:lnT>
                    <a:lnB cap="flat" cmpd="sng" w="6100">
                      <a:solidFill>
                        <a:srgbClr val="D9D9E3"/>
                      </a:solidFill>
                      <a:prstDash val="solid"/>
                      <a:round/>
                      <a:headEnd len="sm" w="sm" type="none"/>
                      <a:tailEnd len="sm" w="sm" type="none"/>
                    </a:lnB>
                    <a:solidFill>
                      <a:srgbClr val="FAFBFC"/>
                    </a:solidFill>
                  </a:tcPr>
                </a:tc>
                <a:tc>
                  <a:txBody>
                    <a:bodyPr/>
                    <a:lstStyle/>
                    <a:p>
                      <a:pPr indent="0" lvl="0" marL="0" rtl="0" algn="l">
                        <a:lnSpc>
                          <a:spcPct val="171429"/>
                        </a:lnSpc>
                        <a:spcBef>
                          <a:spcPts val="1900"/>
                        </a:spcBef>
                        <a:spcAft>
                          <a:spcPts val="1900"/>
                        </a:spcAft>
                        <a:buNone/>
                      </a:pPr>
                      <a:r>
                        <a:rPr b="1" lang="en-GB" sz="1450">
                          <a:solidFill>
                            <a:srgbClr val="1C4587"/>
                          </a:solidFill>
                          <a:highlight>
                            <a:srgbClr val="F7F7F8"/>
                          </a:highlight>
                          <a:latin typeface="Courier New"/>
                          <a:ea typeface="Courier New"/>
                          <a:cs typeface="Courier New"/>
                          <a:sym typeface="Courier New"/>
                        </a:rPr>
                        <a:t>&lt;input type="number" name="quantity" min="0" max="10" step="1"&gt;</a:t>
                      </a:r>
                      <a:endParaRPr b="1" sz="1450">
                        <a:solidFill>
                          <a:srgbClr val="1C4587"/>
                        </a:solidFill>
                        <a:highlight>
                          <a:srgbClr val="F7F7F8"/>
                        </a:highlight>
                        <a:latin typeface="Courier New"/>
                        <a:ea typeface="Courier New"/>
                        <a:cs typeface="Courier New"/>
                        <a:sym typeface="Courier New"/>
                      </a:endParaRPr>
                    </a:p>
                  </a:txBody>
                  <a:tcPr marT="91425" marB="91425" marR="91425" marL="91425" anchor="ctr">
                    <a:lnL cap="flat" cmpd="sng" w="6100">
                      <a:solidFill>
                        <a:srgbClr val="D9D9E3"/>
                      </a:solidFill>
                      <a:prstDash val="solid"/>
                      <a:round/>
                      <a:headEnd len="sm" w="sm" type="none"/>
                      <a:tailEnd len="sm" w="sm" type="none"/>
                    </a:lnL>
                    <a:lnR cap="flat" cmpd="sng" w="6100">
                      <a:solidFill>
                        <a:srgbClr val="D9D9E3"/>
                      </a:solidFill>
                      <a:prstDash val="solid"/>
                      <a:round/>
                      <a:headEnd len="sm" w="sm" type="none"/>
                      <a:tailEnd len="sm" w="sm" type="none"/>
                    </a:lnR>
                    <a:lnT cap="flat" cmpd="sng" w="6100">
                      <a:solidFill>
                        <a:srgbClr val="D9D9E3"/>
                      </a:solidFill>
                      <a:prstDash val="solid"/>
                      <a:round/>
                      <a:headEnd len="sm" w="sm" type="none"/>
                      <a:tailEnd len="sm" w="sm" type="none"/>
                    </a:lnT>
                    <a:lnB cap="flat" cmpd="sng" w="6100">
                      <a:solidFill>
                        <a:srgbClr val="D9D9E3"/>
                      </a:solidFill>
                      <a:prstDash val="solid"/>
                      <a:round/>
                      <a:headEnd len="sm" w="sm" type="none"/>
                      <a:tailEnd len="sm" w="sm" type="none"/>
                    </a:lnB>
                    <a:solidFill>
                      <a:srgbClr val="FAFBFC"/>
                    </a:solidFill>
                  </a:tcPr>
                </a:tc>
                <a:tc>
                  <a:txBody>
                    <a:bodyPr/>
                    <a:lstStyle/>
                    <a:p>
                      <a:pPr indent="0" lvl="0" marL="0" rtl="0" algn="l">
                        <a:lnSpc>
                          <a:spcPct val="171429"/>
                        </a:lnSpc>
                        <a:spcBef>
                          <a:spcPts val="1900"/>
                        </a:spcBef>
                        <a:spcAft>
                          <a:spcPts val="1900"/>
                        </a:spcAft>
                        <a:buNone/>
                      </a:pPr>
                      <a:r>
                        <a:rPr b="1" lang="en-GB" sz="1450">
                          <a:solidFill>
                            <a:srgbClr val="1C4587"/>
                          </a:solidFill>
                          <a:highlight>
                            <a:srgbClr val="F7F7F8"/>
                          </a:highlight>
                          <a:latin typeface="Courier New"/>
                          <a:ea typeface="Courier New"/>
                          <a:cs typeface="Courier New"/>
                          <a:sym typeface="Courier New"/>
                        </a:rPr>
                        <a:t>type</a:t>
                      </a:r>
                      <a:r>
                        <a:rPr b="1" lang="en-GB" sz="1550">
                          <a:solidFill>
                            <a:srgbClr val="1C4587"/>
                          </a:solidFill>
                          <a:highlight>
                            <a:srgbClr val="F7F7F8"/>
                          </a:highlight>
                          <a:latin typeface="Roboto"/>
                          <a:ea typeface="Roboto"/>
                          <a:cs typeface="Roboto"/>
                          <a:sym typeface="Roboto"/>
                        </a:rPr>
                        <a:t>, </a:t>
                      </a:r>
                      <a:r>
                        <a:rPr b="1" lang="en-GB" sz="1450">
                          <a:solidFill>
                            <a:srgbClr val="1C4587"/>
                          </a:solidFill>
                          <a:highlight>
                            <a:srgbClr val="F7F7F8"/>
                          </a:highlight>
                          <a:latin typeface="Courier New"/>
                          <a:ea typeface="Courier New"/>
                          <a:cs typeface="Courier New"/>
                          <a:sym typeface="Courier New"/>
                        </a:rPr>
                        <a:t>name</a:t>
                      </a:r>
                      <a:r>
                        <a:rPr b="1" lang="en-GB" sz="1550">
                          <a:solidFill>
                            <a:srgbClr val="1C4587"/>
                          </a:solidFill>
                          <a:highlight>
                            <a:srgbClr val="F7F7F8"/>
                          </a:highlight>
                          <a:latin typeface="Roboto"/>
                          <a:ea typeface="Roboto"/>
                          <a:cs typeface="Roboto"/>
                          <a:sym typeface="Roboto"/>
                        </a:rPr>
                        <a:t>, </a:t>
                      </a:r>
                      <a:r>
                        <a:rPr b="1" lang="en-GB" sz="1450">
                          <a:solidFill>
                            <a:srgbClr val="1C4587"/>
                          </a:solidFill>
                          <a:highlight>
                            <a:srgbClr val="F7F7F8"/>
                          </a:highlight>
                          <a:latin typeface="Courier New"/>
                          <a:ea typeface="Courier New"/>
                          <a:cs typeface="Courier New"/>
                          <a:sym typeface="Courier New"/>
                        </a:rPr>
                        <a:t>value</a:t>
                      </a:r>
                      <a:r>
                        <a:rPr b="1" lang="en-GB" sz="1550">
                          <a:solidFill>
                            <a:srgbClr val="1C4587"/>
                          </a:solidFill>
                          <a:highlight>
                            <a:srgbClr val="F7F7F8"/>
                          </a:highlight>
                          <a:latin typeface="Roboto"/>
                          <a:ea typeface="Roboto"/>
                          <a:cs typeface="Roboto"/>
                          <a:sym typeface="Roboto"/>
                        </a:rPr>
                        <a:t>, </a:t>
                      </a:r>
                      <a:r>
                        <a:rPr b="1" lang="en-GB" sz="1450">
                          <a:solidFill>
                            <a:srgbClr val="1C4587"/>
                          </a:solidFill>
                          <a:highlight>
                            <a:srgbClr val="F7F7F8"/>
                          </a:highlight>
                          <a:latin typeface="Courier New"/>
                          <a:ea typeface="Courier New"/>
                          <a:cs typeface="Courier New"/>
                          <a:sym typeface="Courier New"/>
                        </a:rPr>
                        <a:t>disabled</a:t>
                      </a:r>
                      <a:r>
                        <a:rPr b="1" lang="en-GB" sz="1550">
                          <a:solidFill>
                            <a:srgbClr val="1C4587"/>
                          </a:solidFill>
                          <a:highlight>
                            <a:srgbClr val="F7F7F8"/>
                          </a:highlight>
                          <a:latin typeface="Roboto"/>
                          <a:ea typeface="Roboto"/>
                          <a:cs typeface="Roboto"/>
                          <a:sym typeface="Roboto"/>
                        </a:rPr>
                        <a:t>, </a:t>
                      </a:r>
                      <a:r>
                        <a:rPr b="1" lang="en-GB" sz="1450">
                          <a:solidFill>
                            <a:srgbClr val="1C4587"/>
                          </a:solidFill>
                          <a:highlight>
                            <a:srgbClr val="F7F7F8"/>
                          </a:highlight>
                          <a:latin typeface="Courier New"/>
                          <a:ea typeface="Courier New"/>
                          <a:cs typeface="Courier New"/>
                          <a:sym typeface="Courier New"/>
                        </a:rPr>
                        <a:t>min</a:t>
                      </a:r>
                      <a:r>
                        <a:rPr b="1" lang="en-GB" sz="1550">
                          <a:solidFill>
                            <a:srgbClr val="1C4587"/>
                          </a:solidFill>
                          <a:highlight>
                            <a:srgbClr val="F7F7F8"/>
                          </a:highlight>
                          <a:latin typeface="Roboto"/>
                          <a:ea typeface="Roboto"/>
                          <a:cs typeface="Roboto"/>
                          <a:sym typeface="Roboto"/>
                        </a:rPr>
                        <a:t>, </a:t>
                      </a:r>
                      <a:r>
                        <a:rPr b="1" lang="en-GB" sz="1450">
                          <a:solidFill>
                            <a:srgbClr val="1C4587"/>
                          </a:solidFill>
                          <a:highlight>
                            <a:srgbClr val="F7F7F8"/>
                          </a:highlight>
                          <a:latin typeface="Courier New"/>
                          <a:ea typeface="Courier New"/>
                          <a:cs typeface="Courier New"/>
                          <a:sym typeface="Courier New"/>
                        </a:rPr>
                        <a:t>max</a:t>
                      </a:r>
                      <a:r>
                        <a:rPr b="1" lang="en-GB" sz="1550">
                          <a:solidFill>
                            <a:srgbClr val="1C4587"/>
                          </a:solidFill>
                          <a:highlight>
                            <a:srgbClr val="F7F7F8"/>
                          </a:highlight>
                          <a:latin typeface="Roboto"/>
                          <a:ea typeface="Roboto"/>
                          <a:cs typeface="Roboto"/>
                          <a:sym typeface="Roboto"/>
                        </a:rPr>
                        <a:t>, </a:t>
                      </a:r>
                      <a:r>
                        <a:rPr b="1" lang="en-GB" sz="1450">
                          <a:solidFill>
                            <a:srgbClr val="1C4587"/>
                          </a:solidFill>
                          <a:highlight>
                            <a:srgbClr val="F7F7F8"/>
                          </a:highlight>
                          <a:latin typeface="Courier New"/>
                          <a:ea typeface="Courier New"/>
                          <a:cs typeface="Courier New"/>
                          <a:sym typeface="Courier New"/>
                        </a:rPr>
                        <a:t>step</a:t>
                      </a:r>
                      <a:endParaRPr b="1" sz="1450">
                        <a:solidFill>
                          <a:srgbClr val="1C4587"/>
                        </a:solidFill>
                        <a:highlight>
                          <a:srgbClr val="F7F7F8"/>
                        </a:highlight>
                        <a:latin typeface="Courier New"/>
                        <a:ea typeface="Courier New"/>
                        <a:cs typeface="Courier New"/>
                        <a:sym typeface="Courier New"/>
                      </a:endParaRPr>
                    </a:p>
                  </a:txBody>
                  <a:tcPr marT="91425" marB="91425" marR="91425" marL="91425" anchor="ctr">
                    <a:lnL cap="flat" cmpd="sng" w="6100">
                      <a:solidFill>
                        <a:srgbClr val="D9D9E3"/>
                      </a:solidFill>
                      <a:prstDash val="solid"/>
                      <a:round/>
                      <a:headEnd len="sm" w="sm" type="none"/>
                      <a:tailEnd len="sm" w="sm" type="none"/>
                    </a:lnL>
                    <a:lnR cap="flat" cmpd="sng" w="6100">
                      <a:solidFill>
                        <a:srgbClr val="D9D9E3"/>
                      </a:solidFill>
                      <a:prstDash val="solid"/>
                      <a:round/>
                      <a:headEnd len="sm" w="sm" type="none"/>
                      <a:tailEnd len="sm" w="sm" type="none"/>
                    </a:lnR>
                    <a:lnT cap="flat" cmpd="sng" w="6100">
                      <a:solidFill>
                        <a:srgbClr val="D9D9E3"/>
                      </a:solidFill>
                      <a:prstDash val="solid"/>
                      <a:round/>
                      <a:headEnd len="sm" w="sm" type="none"/>
                      <a:tailEnd len="sm" w="sm" type="none"/>
                    </a:lnT>
                    <a:lnB cap="flat" cmpd="sng" w="6100">
                      <a:solidFill>
                        <a:srgbClr val="D9D9E3"/>
                      </a:solidFill>
                      <a:prstDash val="solid"/>
                      <a:round/>
                      <a:headEnd len="sm" w="sm" type="none"/>
                      <a:tailEnd len="sm" w="sm" type="none"/>
                    </a:lnB>
                    <a:solidFill>
                      <a:srgbClr val="FAFBFC"/>
                    </a:solidFill>
                  </a:tcPr>
                </a:tc>
              </a:tr>
              <a:tr h="3122150">
                <a:tc>
                  <a:txBody>
                    <a:bodyPr/>
                    <a:lstStyle/>
                    <a:p>
                      <a:pPr indent="0" lvl="0" marL="0" rtl="0" algn="l">
                        <a:lnSpc>
                          <a:spcPct val="171429"/>
                        </a:lnSpc>
                        <a:spcBef>
                          <a:spcPts val="1900"/>
                        </a:spcBef>
                        <a:spcAft>
                          <a:spcPts val="1900"/>
                        </a:spcAft>
                        <a:buNone/>
                      </a:pPr>
                      <a:r>
                        <a:rPr b="1" lang="en-GB" sz="1550">
                          <a:solidFill>
                            <a:srgbClr val="1C4587"/>
                          </a:solidFill>
                          <a:highlight>
                            <a:srgbClr val="F7F7F8"/>
                          </a:highlight>
                          <a:latin typeface="Roboto"/>
                          <a:ea typeface="Roboto"/>
                          <a:cs typeface="Roboto"/>
                          <a:sym typeface="Roboto"/>
                        </a:rPr>
                        <a:t>Range Input (</a:t>
                      </a:r>
                      <a:r>
                        <a:rPr b="1" lang="en-GB" sz="1450">
                          <a:solidFill>
                            <a:srgbClr val="1C4587"/>
                          </a:solidFill>
                          <a:highlight>
                            <a:srgbClr val="F7F7F8"/>
                          </a:highlight>
                          <a:latin typeface="Courier New"/>
                          <a:ea typeface="Courier New"/>
                          <a:cs typeface="Courier New"/>
                          <a:sym typeface="Courier New"/>
                        </a:rPr>
                        <a:t>type="range"</a:t>
                      </a:r>
                      <a:r>
                        <a:rPr b="1" lang="en-GB" sz="1550">
                          <a:solidFill>
                            <a:srgbClr val="1C4587"/>
                          </a:solidFill>
                          <a:highlight>
                            <a:srgbClr val="F7F7F8"/>
                          </a:highlight>
                          <a:latin typeface="Roboto"/>
                          <a:ea typeface="Roboto"/>
                          <a:cs typeface="Roboto"/>
                          <a:sym typeface="Roboto"/>
                        </a:rPr>
                        <a:t>)</a:t>
                      </a:r>
                      <a:endParaRPr b="1" sz="1550">
                        <a:solidFill>
                          <a:srgbClr val="1C4587"/>
                        </a:solidFill>
                        <a:highlight>
                          <a:srgbClr val="F7F7F8"/>
                        </a:highlight>
                        <a:latin typeface="Roboto"/>
                        <a:ea typeface="Roboto"/>
                        <a:cs typeface="Roboto"/>
                        <a:sym typeface="Roboto"/>
                      </a:endParaRPr>
                    </a:p>
                  </a:txBody>
                  <a:tcPr marT="91425" marB="91425" marR="91425" marL="91425" anchor="ctr">
                    <a:lnL cap="flat" cmpd="sng" w="6100">
                      <a:solidFill>
                        <a:srgbClr val="D9D9E3"/>
                      </a:solidFill>
                      <a:prstDash val="solid"/>
                      <a:round/>
                      <a:headEnd len="sm" w="sm" type="none"/>
                      <a:tailEnd len="sm" w="sm" type="none"/>
                    </a:lnL>
                    <a:lnR cap="flat" cmpd="sng" w="6100">
                      <a:solidFill>
                        <a:srgbClr val="D9D9E3"/>
                      </a:solidFill>
                      <a:prstDash val="solid"/>
                      <a:round/>
                      <a:headEnd len="sm" w="sm" type="none"/>
                      <a:tailEnd len="sm" w="sm" type="none"/>
                    </a:lnR>
                    <a:lnT cap="flat" cmpd="sng" w="6100">
                      <a:solidFill>
                        <a:srgbClr val="D9D9E3"/>
                      </a:solidFill>
                      <a:prstDash val="solid"/>
                      <a:round/>
                      <a:headEnd len="sm" w="sm" type="none"/>
                      <a:tailEnd len="sm" w="sm" type="none"/>
                    </a:lnT>
                    <a:lnB cap="flat" cmpd="sng" w="6100">
                      <a:solidFill>
                        <a:srgbClr val="D9D9E3"/>
                      </a:solidFill>
                      <a:prstDash val="solid"/>
                      <a:round/>
                      <a:headEnd len="sm" w="sm" type="none"/>
                      <a:tailEnd len="sm" w="sm" type="none"/>
                    </a:lnB>
                    <a:solidFill>
                      <a:srgbClr val="FAFBFC"/>
                    </a:solidFill>
                  </a:tcPr>
                </a:tc>
                <a:tc>
                  <a:txBody>
                    <a:bodyPr/>
                    <a:lstStyle/>
                    <a:p>
                      <a:pPr indent="0" lvl="0" marL="0" rtl="0" algn="l">
                        <a:lnSpc>
                          <a:spcPct val="171429"/>
                        </a:lnSpc>
                        <a:spcBef>
                          <a:spcPts val="1900"/>
                        </a:spcBef>
                        <a:spcAft>
                          <a:spcPts val="1900"/>
                        </a:spcAft>
                        <a:buNone/>
                      </a:pPr>
                      <a:r>
                        <a:rPr b="1" lang="en-GB" sz="1550">
                          <a:solidFill>
                            <a:srgbClr val="1C4587"/>
                          </a:solidFill>
                          <a:highlight>
                            <a:srgbClr val="F7F7F8"/>
                          </a:highlight>
                          <a:latin typeface="Roboto"/>
                          <a:ea typeface="Roboto"/>
                          <a:cs typeface="Roboto"/>
                          <a:sym typeface="Roboto"/>
                        </a:rPr>
                        <a:t>Allows users to choose a value within a range.</a:t>
                      </a:r>
                      <a:endParaRPr b="1" sz="1550">
                        <a:solidFill>
                          <a:srgbClr val="1C4587"/>
                        </a:solidFill>
                        <a:highlight>
                          <a:srgbClr val="F7F7F8"/>
                        </a:highlight>
                        <a:latin typeface="Roboto"/>
                        <a:ea typeface="Roboto"/>
                        <a:cs typeface="Roboto"/>
                        <a:sym typeface="Roboto"/>
                      </a:endParaRPr>
                    </a:p>
                  </a:txBody>
                  <a:tcPr marT="91425" marB="91425" marR="91425" marL="91425" anchor="ctr">
                    <a:lnL cap="flat" cmpd="sng" w="6100">
                      <a:solidFill>
                        <a:srgbClr val="D9D9E3"/>
                      </a:solidFill>
                      <a:prstDash val="solid"/>
                      <a:round/>
                      <a:headEnd len="sm" w="sm" type="none"/>
                      <a:tailEnd len="sm" w="sm" type="none"/>
                    </a:lnL>
                    <a:lnR cap="flat" cmpd="sng" w="6100">
                      <a:solidFill>
                        <a:srgbClr val="D9D9E3"/>
                      </a:solidFill>
                      <a:prstDash val="solid"/>
                      <a:round/>
                      <a:headEnd len="sm" w="sm" type="none"/>
                      <a:tailEnd len="sm" w="sm" type="none"/>
                    </a:lnR>
                    <a:lnT cap="flat" cmpd="sng" w="6100">
                      <a:solidFill>
                        <a:srgbClr val="D9D9E3"/>
                      </a:solidFill>
                      <a:prstDash val="solid"/>
                      <a:round/>
                      <a:headEnd len="sm" w="sm" type="none"/>
                      <a:tailEnd len="sm" w="sm" type="none"/>
                    </a:lnT>
                    <a:lnB cap="flat" cmpd="sng" w="6100">
                      <a:solidFill>
                        <a:srgbClr val="D9D9E3"/>
                      </a:solidFill>
                      <a:prstDash val="solid"/>
                      <a:round/>
                      <a:headEnd len="sm" w="sm" type="none"/>
                      <a:tailEnd len="sm" w="sm" type="none"/>
                    </a:lnB>
                    <a:solidFill>
                      <a:srgbClr val="FAFBFC"/>
                    </a:solidFill>
                  </a:tcPr>
                </a:tc>
                <a:tc>
                  <a:txBody>
                    <a:bodyPr/>
                    <a:lstStyle/>
                    <a:p>
                      <a:pPr indent="0" lvl="0" marL="0" rtl="0" algn="l">
                        <a:lnSpc>
                          <a:spcPct val="171429"/>
                        </a:lnSpc>
                        <a:spcBef>
                          <a:spcPts val="1900"/>
                        </a:spcBef>
                        <a:spcAft>
                          <a:spcPts val="1900"/>
                        </a:spcAft>
                        <a:buNone/>
                      </a:pPr>
                      <a:r>
                        <a:rPr b="1" lang="en-GB" sz="1450">
                          <a:solidFill>
                            <a:srgbClr val="1C4587"/>
                          </a:solidFill>
                          <a:highlight>
                            <a:srgbClr val="F7F7F8"/>
                          </a:highlight>
                          <a:latin typeface="Courier New"/>
                          <a:ea typeface="Courier New"/>
                          <a:cs typeface="Courier New"/>
                          <a:sym typeface="Courier New"/>
                        </a:rPr>
                        <a:t>&lt;input type="range" name="volume" min="0" max="10" step="1"&gt;</a:t>
                      </a:r>
                      <a:endParaRPr b="1" sz="1450">
                        <a:solidFill>
                          <a:srgbClr val="1C4587"/>
                        </a:solidFill>
                        <a:highlight>
                          <a:srgbClr val="F7F7F8"/>
                        </a:highlight>
                        <a:latin typeface="Courier New"/>
                        <a:ea typeface="Courier New"/>
                        <a:cs typeface="Courier New"/>
                        <a:sym typeface="Courier New"/>
                      </a:endParaRPr>
                    </a:p>
                  </a:txBody>
                  <a:tcPr marT="91425" marB="91425" marR="91425" marL="91425" anchor="ctr">
                    <a:lnL cap="flat" cmpd="sng" w="6100">
                      <a:solidFill>
                        <a:srgbClr val="D9D9E3"/>
                      </a:solidFill>
                      <a:prstDash val="solid"/>
                      <a:round/>
                      <a:headEnd len="sm" w="sm" type="none"/>
                      <a:tailEnd len="sm" w="sm" type="none"/>
                    </a:lnL>
                    <a:lnR cap="flat" cmpd="sng" w="6100">
                      <a:solidFill>
                        <a:srgbClr val="D9D9E3"/>
                      </a:solidFill>
                      <a:prstDash val="solid"/>
                      <a:round/>
                      <a:headEnd len="sm" w="sm" type="none"/>
                      <a:tailEnd len="sm" w="sm" type="none"/>
                    </a:lnR>
                    <a:lnT cap="flat" cmpd="sng" w="6100">
                      <a:solidFill>
                        <a:srgbClr val="D9D9E3"/>
                      </a:solidFill>
                      <a:prstDash val="solid"/>
                      <a:round/>
                      <a:headEnd len="sm" w="sm" type="none"/>
                      <a:tailEnd len="sm" w="sm" type="none"/>
                    </a:lnT>
                    <a:lnB cap="flat" cmpd="sng" w="6100">
                      <a:solidFill>
                        <a:srgbClr val="D9D9E3"/>
                      </a:solidFill>
                      <a:prstDash val="solid"/>
                      <a:round/>
                      <a:headEnd len="sm" w="sm" type="none"/>
                      <a:tailEnd len="sm" w="sm" type="none"/>
                    </a:lnB>
                    <a:solidFill>
                      <a:srgbClr val="FAFBFC"/>
                    </a:solidFill>
                  </a:tcPr>
                </a:tc>
                <a:tc>
                  <a:txBody>
                    <a:bodyPr/>
                    <a:lstStyle/>
                    <a:p>
                      <a:pPr indent="0" lvl="0" marL="0" rtl="0" algn="l">
                        <a:lnSpc>
                          <a:spcPct val="171429"/>
                        </a:lnSpc>
                        <a:spcBef>
                          <a:spcPts val="1900"/>
                        </a:spcBef>
                        <a:spcAft>
                          <a:spcPts val="1900"/>
                        </a:spcAft>
                        <a:buNone/>
                      </a:pPr>
                      <a:r>
                        <a:rPr b="1" lang="en-GB" sz="1450">
                          <a:solidFill>
                            <a:srgbClr val="1C4587"/>
                          </a:solidFill>
                          <a:highlight>
                            <a:srgbClr val="F7F7F8"/>
                          </a:highlight>
                          <a:latin typeface="Courier New"/>
                          <a:ea typeface="Courier New"/>
                          <a:cs typeface="Courier New"/>
                          <a:sym typeface="Courier New"/>
                        </a:rPr>
                        <a:t>&lt;input type="range" name="volume" min="0" max="10" step="1"&gt;</a:t>
                      </a:r>
                      <a:endParaRPr b="1" sz="1450">
                        <a:solidFill>
                          <a:srgbClr val="1C4587"/>
                        </a:solidFill>
                        <a:highlight>
                          <a:srgbClr val="F7F7F8"/>
                        </a:highlight>
                        <a:latin typeface="Courier New"/>
                        <a:ea typeface="Courier New"/>
                        <a:cs typeface="Courier New"/>
                        <a:sym typeface="Courier New"/>
                      </a:endParaRPr>
                    </a:p>
                  </a:txBody>
                  <a:tcPr marT="91425" marB="91425" marR="91425" marL="91425" anchor="ctr">
                    <a:lnL cap="flat" cmpd="sng" w="6100">
                      <a:solidFill>
                        <a:srgbClr val="D9D9E3"/>
                      </a:solidFill>
                      <a:prstDash val="solid"/>
                      <a:round/>
                      <a:headEnd len="sm" w="sm" type="none"/>
                      <a:tailEnd len="sm" w="sm" type="none"/>
                    </a:lnL>
                    <a:lnR cap="flat" cmpd="sng" w="6100">
                      <a:solidFill>
                        <a:srgbClr val="D9D9E3"/>
                      </a:solidFill>
                      <a:prstDash val="solid"/>
                      <a:round/>
                      <a:headEnd len="sm" w="sm" type="none"/>
                      <a:tailEnd len="sm" w="sm" type="none"/>
                    </a:lnR>
                    <a:lnT cap="flat" cmpd="sng" w="6100">
                      <a:solidFill>
                        <a:srgbClr val="D9D9E3"/>
                      </a:solidFill>
                      <a:prstDash val="solid"/>
                      <a:round/>
                      <a:headEnd len="sm" w="sm" type="none"/>
                      <a:tailEnd len="sm" w="sm" type="none"/>
                    </a:lnT>
                    <a:lnB cap="flat" cmpd="sng" w="6100">
                      <a:solidFill>
                        <a:srgbClr val="D9D9E3"/>
                      </a:solidFill>
                      <a:prstDash val="solid"/>
                      <a:round/>
                      <a:headEnd len="sm" w="sm" type="none"/>
                      <a:tailEnd len="sm" w="sm" type="none"/>
                    </a:lnB>
                    <a:solidFill>
                      <a:srgbClr val="FAFBFC"/>
                    </a:solidFill>
                  </a:tcPr>
                </a:tc>
                <a:tc>
                  <a:txBody>
                    <a:bodyPr/>
                    <a:lstStyle/>
                    <a:p>
                      <a:pPr indent="0" lvl="0" marL="0" rtl="0" algn="l">
                        <a:lnSpc>
                          <a:spcPct val="171429"/>
                        </a:lnSpc>
                        <a:spcBef>
                          <a:spcPts val="1900"/>
                        </a:spcBef>
                        <a:spcAft>
                          <a:spcPts val="1900"/>
                        </a:spcAft>
                        <a:buNone/>
                      </a:pPr>
                      <a:r>
                        <a:rPr b="1" lang="en-GB" sz="1450">
                          <a:solidFill>
                            <a:srgbClr val="1C4587"/>
                          </a:solidFill>
                          <a:highlight>
                            <a:srgbClr val="F7F7F8"/>
                          </a:highlight>
                          <a:latin typeface="Courier New"/>
                          <a:ea typeface="Courier New"/>
                          <a:cs typeface="Courier New"/>
                          <a:sym typeface="Courier New"/>
                        </a:rPr>
                        <a:t>type</a:t>
                      </a:r>
                      <a:r>
                        <a:rPr b="1" lang="en-GB" sz="1550">
                          <a:solidFill>
                            <a:srgbClr val="1C4587"/>
                          </a:solidFill>
                          <a:highlight>
                            <a:srgbClr val="F7F7F8"/>
                          </a:highlight>
                          <a:latin typeface="Roboto"/>
                          <a:ea typeface="Roboto"/>
                          <a:cs typeface="Roboto"/>
                          <a:sym typeface="Roboto"/>
                        </a:rPr>
                        <a:t>, </a:t>
                      </a:r>
                      <a:r>
                        <a:rPr b="1" lang="en-GB" sz="1450">
                          <a:solidFill>
                            <a:srgbClr val="1C4587"/>
                          </a:solidFill>
                          <a:highlight>
                            <a:srgbClr val="F7F7F8"/>
                          </a:highlight>
                          <a:latin typeface="Courier New"/>
                          <a:ea typeface="Courier New"/>
                          <a:cs typeface="Courier New"/>
                          <a:sym typeface="Courier New"/>
                        </a:rPr>
                        <a:t>name</a:t>
                      </a:r>
                      <a:r>
                        <a:rPr b="1" lang="en-GB" sz="1550">
                          <a:solidFill>
                            <a:srgbClr val="1C4587"/>
                          </a:solidFill>
                          <a:highlight>
                            <a:srgbClr val="F7F7F8"/>
                          </a:highlight>
                          <a:latin typeface="Roboto"/>
                          <a:ea typeface="Roboto"/>
                          <a:cs typeface="Roboto"/>
                          <a:sym typeface="Roboto"/>
                        </a:rPr>
                        <a:t>, </a:t>
                      </a:r>
                      <a:r>
                        <a:rPr b="1" lang="en-GB" sz="1450">
                          <a:solidFill>
                            <a:srgbClr val="1C4587"/>
                          </a:solidFill>
                          <a:highlight>
                            <a:srgbClr val="F7F7F8"/>
                          </a:highlight>
                          <a:latin typeface="Courier New"/>
                          <a:ea typeface="Courier New"/>
                          <a:cs typeface="Courier New"/>
                          <a:sym typeface="Courier New"/>
                        </a:rPr>
                        <a:t>value</a:t>
                      </a:r>
                      <a:r>
                        <a:rPr b="1" lang="en-GB" sz="1550">
                          <a:solidFill>
                            <a:srgbClr val="1C4587"/>
                          </a:solidFill>
                          <a:highlight>
                            <a:srgbClr val="F7F7F8"/>
                          </a:highlight>
                          <a:latin typeface="Roboto"/>
                          <a:ea typeface="Roboto"/>
                          <a:cs typeface="Roboto"/>
                          <a:sym typeface="Roboto"/>
                        </a:rPr>
                        <a:t>, </a:t>
                      </a:r>
                      <a:r>
                        <a:rPr b="1" lang="en-GB" sz="1450">
                          <a:solidFill>
                            <a:srgbClr val="1C4587"/>
                          </a:solidFill>
                          <a:highlight>
                            <a:srgbClr val="F7F7F8"/>
                          </a:highlight>
                          <a:latin typeface="Courier New"/>
                          <a:ea typeface="Courier New"/>
                          <a:cs typeface="Courier New"/>
                          <a:sym typeface="Courier New"/>
                        </a:rPr>
                        <a:t>disabled</a:t>
                      </a:r>
                      <a:r>
                        <a:rPr b="1" lang="en-GB" sz="1550">
                          <a:solidFill>
                            <a:srgbClr val="1C4587"/>
                          </a:solidFill>
                          <a:highlight>
                            <a:srgbClr val="F7F7F8"/>
                          </a:highlight>
                          <a:latin typeface="Roboto"/>
                          <a:ea typeface="Roboto"/>
                          <a:cs typeface="Roboto"/>
                          <a:sym typeface="Roboto"/>
                        </a:rPr>
                        <a:t>, </a:t>
                      </a:r>
                      <a:r>
                        <a:rPr b="1" lang="en-GB" sz="1450">
                          <a:solidFill>
                            <a:srgbClr val="1C4587"/>
                          </a:solidFill>
                          <a:highlight>
                            <a:srgbClr val="F7F7F8"/>
                          </a:highlight>
                          <a:latin typeface="Courier New"/>
                          <a:ea typeface="Courier New"/>
                          <a:cs typeface="Courier New"/>
                          <a:sym typeface="Courier New"/>
                        </a:rPr>
                        <a:t>min</a:t>
                      </a:r>
                      <a:r>
                        <a:rPr b="1" lang="en-GB" sz="1550">
                          <a:solidFill>
                            <a:srgbClr val="1C4587"/>
                          </a:solidFill>
                          <a:highlight>
                            <a:srgbClr val="F7F7F8"/>
                          </a:highlight>
                          <a:latin typeface="Roboto"/>
                          <a:ea typeface="Roboto"/>
                          <a:cs typeface="Roboto"/>
                          <a:sym typeface="Roboto"/>
                        </a:rPr>
                        <a:t>, </a:t>
                      </a:r>
                      <a:r>
                        <a:rPr b="1" lang="en-GB" sz="1450">
                          <a:solidFill>
                            <a:srgbClr val="1C4587"/>
                          </a:solidFill>
                          <a:highlight>
                            <a:srgbClr val="F7F7F8"/>
                          </a:highlight>
                          <a:latin typeface="Courier New"/>
                          <a:ea typeface="Courier New"/>
                          <a:cs typeface="Courier New"/>
                          <a:sym typeface="Courier New"/>
                        </a:rPr>
                        <a:t>max</a:t>
                      </a:r>
                      <a:r>
                        <a:rPr b="1" lang="en-GB" sz="1550">
                          <a:solidFill>
                            <a:srgbClr val="1C4587"/>
                          </a:solidFill>
                          <a:highlight>
                            <a:srgbClr val="F7F7F8"/>
                          </a:highlight>
                          <a:latin typeface="Roboto"/>
                          <a:ea typeface="Roboto"/>
                          <a:cs typeface="Roboto"/>
                          <a:sym typeface="Roboto"/>
                        </a:rPr>
                        <a:t>, </a:t>
                      </a:r>
                      <a:r>
                        <a:rPr b="1" lang="en-GB" sz="1450">
                          <a:solidFill>
                            <a:srgbClr val="1C4587"/>
                          </a:solidFill>
                          <a:highlight>
                            <a:srgbClr val="F7F7F8"/>
                          </a:highlight>
                          <a:latin typeface="Courier New"/>
                          <a:ea typeface="Courier New"/>
                          <a:cs typeface="Courier New"/>
                          <a:sym typeface="Courier New"/>
                        </a:rPr>
                        <a:t>step</a:t>
                      </a:r>
                      <a:endParaRPr b="1" sz="1450">
                        <a:solidFill>
                          <a:srgbClr val="1C4587"/>
                        </a:solidFill>
                        <a:highlight>
                          <a:srgbClr val="F7F7F8"/>
                        </a:highlight>
                        <a:latin typeface="Courier New"/>
                        <a:ea typeface="Courier New"/>
                        <a:cs typeface="Courier New"/>
                        <a:sym typeface="Courier New"/>
                      </a:endParaRPr>
                    </a:p>
                  </a:txBody>
                  <a:tcPr marT="91425" marB="91425" marR="91425" marL="91425" anchor="ctr">
                    <a:lnL cap="flat" cmpd="sng" w="6100">
                      <a:solidFill>
                        <a:srgbClr val="D9D9E3"/>
                      </a:solidFill>
                      <a:prstDash val="solid"/>
                      <a:round/>
                      <a:headEnd len="sm" w="sm" type="none"/>
                      <a:tailEnd len="sm" w="sm" type="none"/>
                    </a:lnL>
                    <a:lnR cap="flat" cmpd="sng" w="6100">
                      <a:solidFill>
                        <a:srgbClr val="D9D9E3"/>
                      </a:solidFill>
                      <a:prstDash val="solid"/>
                      <a:round/>
                      <a:headEnd len="sm" w="sm" type="none"/>
                      <a:tailEnd len="sm" w="sm" type="none"/>
                    </a:lnR>
                    <a:lnT cap="flat" cmpd="sng" w="6100">
                      <a:solidFill>
                        <a:srgbClr val="D9D9E3"/>
                      </a:solidFill>
                      <a:prstDash val="solid"/>
                      <a:round/>
                      <a:headEnd len="sm" w="sm" type="none"/>
                      <a:tailEnd len="sm" w="sm" type="none"/>
                    </a:lnT>
                    <a:lnB cap="flat" cmpd="sng" w="6100">
                      <a:solidFill>
                        <a:srgbClr val="D9D9E3"/>
                      </a:solidFill>
                      <a:prstDash val="solid"/>
                      <a:round/>
                      <a:headEnd len="sm" w="sm" type="none"/>
                      <a:tailEnd len="sm" w="sm" type="none"/>
                    </a:lnB>
                    <a:solidFill>
                      <a:srgbClr val="FAFBFC"/>
                    </a:solidFill>
                  </a:tcPr>
                </a:tc>
              </a:tr>
              <a:tr h="4267200">
                <a:tc>
                  <a:txBody>
                    <a:bodyPr/>
                    <a:lstStyle/>
                    <a:p>
                      <a:pPr indent="0" lvl="0" marL="0" rtl="0" algn="l">
                        <a:lnSpc>
                          <a:spcPct val="171429"/>
                        </a:lnSpc>
                        <a:spcBef>
                          <a:spcPts val="1900"/>
                        </a:spcBef>
                        <a:spcAft>
                          <a:spcPts val="1900"/>
                        </a:spcAft>
                        <a:buNone/>
                      </a:pPr>
                      <a:r>
                        <a:rPr b="1" lang="en-GB" sz="1550">
                          <a:solidFill>
                            <a:srgbClr val="1C4587"/>
                          </a:solidFill>
                          <a:highlight>
                            <a:srgbClr val="F7F7F8"/>
                          </a:highlight>
                          <a:latin typeface="Roboto"/>
                          <a:ea typeface="Roboto"/>
                          <a:cs typeface="Roboto"/>
                          <a:sym typeface="Roboto"/>
                        </a:rPr>
                        <a:t>Email Input (</a:t>
                      </a:r>
                      <a:r>
                        <a:rPr b="1" lang="en-GB" sz="1450">
                          <a:solidFill>
                            <a:srgbClr val="1C4587"/>
                          </a:solidFill>
                          <a:highlight>
                            <a:srgbClr val="F7F7F8"/>
                          </a:highlight>
                          <a:latin typeface="Courier New"/>
                          <a:ea typeface="Courier New"/>
                          <a:cs typeface="Courier New"/>
                          <a:sym typeface="Courier New"/>
                        </a:rPr>
                        <a:t>type="email"</a:t>
                      </a:r>
                      <a:r>
                        <a:rPr b="1" lang="en-GB" sz="1550">
                          <a:solidFill>
                            <a:srgbClr val="1C4587"/>
                          </a:solidFill>
                          <a:highlight>
                            <a:srgbClr val="F7F7F8"/>
                          </a:highlight>
                          <a:latin typeface="Roboto"/>
                          <a:ea typeface="Roboto"/>
                          <a:cs typeface="Roboto"/>
                          <a:sym typeface="Roboto"/>
                        </a:rPr>
                        <a:t>)</a:t>
                      </a:r>
                      <a:endParaRPr b="1" sz="1550">
                        <a:solidFill>
                          <a:srgbClr val="1C4587"/>
                        </a:solidFill>
                        <a:highlight>
                          <a:srgbClr val="F7F7F8"/>
                        </a:highlight>
                        <a:latin typeface="Roboto"/>
                        <a:ea typeface="Roboto"/>
                        <a:cs typeface="Roboto"/>
                        <a:sym typeface="Roboto"/>
                      </a:endParaRPr>
                    </a:p>
                  </a:txBody>
                  <a:tcPr marT="91425" marB="91425" marR="91425" marL="91425" anchor="ctr">
                    <a:lnL cap="flat" cmpd="sng" w="6100">
                      <a:solidFill>
                        <a:srgbClr val="D9D9E3"/>
                      </a:solidFill>
                      <a:prstDash val="solid"/>
                      <a:round/>
                      <a:headEnd len="sm" w="sm" type="none"/>
                      <a:tailEnd len="sm" w="sm" type="none"/>
                    </a:lnL>
                    <a:lnR cap="flat" cmpd="sng" w="6100">
                      <a:solidFill>
                        <a:srgbClr val="D9D9E3"/>
                      </a:solidFill>
                      <a:prstDash val="solid"/>
                      <a:round/>
                      <a:headEnd len="sm" w="sm" type="none"/>
                      <a:tailEnd len="sm" w="sm" type="none"/>
                    </a:lnR>
                    <a:lnT cap="flat" cmpd="sng" w="6100">
                      <a:solidFill>
                        <a:srgbClr val="D9D9E3"/>
                      </a:solidFill>
                      <a:prstDash val="solid"/>
                      <a:round/>
                      <a:headEnd len="sm" w="sm" type="none"/>
                      <a:tailEnd len="sm" w="sm" type="none"/>
                    </a:lnT>
                    <a:lnB cap="flat" cmpd="sng" w="6100">
                      <a:solidFill>
                        <a:srgbClr val="D9D9E3"/>
                      </a:solidFill>
                      <a:prstDash val="solid"/>
                      <a:round/>
                      <a:headEnd len="sm" w="sm" type="none"/>
                      <a:tailEnd len="sm" w="sm" type="none"/>
                    </a:lnB>
                    <a:solidFill>
                      <a:srgbClr val="FAFBFC"/>
                    </a:solidFill>
                  </a:tcPr>
                </a:tc>
                <a:tc>
                  <a:txBody>
                    <a:bodyPr/>
                    <a:lstStyle/>
                    <a:p>
                      <a:pPr indent="0" lvl="0" marL="0" rtl="0" algn="l">
                        <a:lnSpc>
                          <a:spcPct val="171429"/>
                        </a:lnSpc>
                        <a:spcBef>
                          <a:spcPts val="1900"/>
                        </a:spcBef>
                        <a:spcAft>
                          <a:spcPts val="1900"/>
                        </a:spcAft>
                        <a:buNone/>
                      </a:pPr>
                      <a:r>
                        <a:rPr b="1" lang="en-GB" sz="1550">
                          <a:solidFill>
                            <a:srgbClr val="1C4587"/>
                          </a:solidFill>
                          <a:highlight>
                            <a:srgbClr val="F7F7F8"/>
                          </a:highlight>
                          <a:latin typeface="Roboto"/>
                          <a:ea typeface="Roboto"/>
                          <a:cs typeface="Roboto"/>
                          <a:sym typeface="Roboto"/>
                        </a:rPr>
                        <a:t>Designed for email addresses.</a:t>
                      </a:r>
                      <a:endParaRPr b="1" sz="1550">
                        <a:solidFill>
                          <a:srgbClr val="1C4587"/>
                        </a:solidFill>
                        <a:highlight>
                          <a:srgbClr val="F7F7F8"/>
                        </a:highlight>
                        <a:latin typeface="Roboto"/>
                        <a:ea typeface="Roboto"/>
                        <a:cs typeface="Roboto"/>
                        <a:sym typeface="Roboto"/>
                      </a:endParaRPr>
                    </a:p>
                  </a:txBody>
                  <a:tcPr marT="91425" marB="91425" marR="91425" marL="91425" anchor="ctr">
                    <a:lnL cap="flat" cmpd="sng" w="6100">
                      <a:solidFill>
                        <a:srgbClr val="D9D9E3"/>
                      </a:solidFill>
                      <a:prstDash val="solid"/>
                      <a:round/>
                      <a:headEnd len="sm" w="sm" type="none"/>
                      <a:tailEnd len="sm" w="sm" type="none"/>
                    </a:lnL>
                    <a:lnR cap="flat" cmpd="sng" w="6100">
                      <a:solidFill>
                        <a:srgbClr val="D9D9E3"/>
                      </a:solidFill>
                      <a:prstDash val="solid"/>
                      <a:round/>
                      <a:headEnd len="sm" w="sm" type="none"/>
                      <a:tailEnd len="sm" w="sm" type="none"/>
                    </a:lnR>
                    <a:lnT cap="flat" cmpd="sng" w="6100">
                      <a:solidFill>
                        <a:srgbClr val="D9D9E3"/>
                      </a:solidFill>
                      <a:prstDash val="solid"/>
                      <a:round/>
                      <a:headEnd len="sm" w="sm" type="none"/>
                      <a:tailEnd len="sm" w="sm" type="none"/>
                    </a:lnT>
                    <a:lnB cap="flat" cmpd="sng" w="6100">
                      <a:solidFill>
                        <a:srgbClr val="D9D9E3"/>
                      </a:solidFill>
                      <a:prstDash val="solid"/>
                      <a:round/>
                      <a:headEnd len="sm" w="sm" type="none"/>
                      <a:tailEnd len="sm" w="sm" type="none"/>
                    </a:lnB>
                    <a:solidFill>
                      <a:srgbClr val="FAFBFC"/>
                    </a:solidFill>
                  </a:tcPr>
                </a:tc>
                <a:tc>
                  <a:txBody>
                    <a:bodyPr/>
                    <a:lstStyle/>
                    <a:p>
                      <a:pPr indent="0" lvl="0" marL="0" rtl="0" algn="l">
                        <a:lnSpc>
                          <a:spcPct val="171429"/>
                        </a:lnSpc>
                        <a:spcBef>
                          <a:spcPts val="1900"/>
                        </a:spcBef>
                        <a:spcAft>
                          <a:spcPts val="1900"/>
                        </a:spcAft>
                        <a:buNone/>
                      </a:pPr>
                      <a:r>
                        <a:rPr b="1" lang="en-GB" sz="1450">
                          <a:solidFill>
                            <a:srgbClr val="1C4587"/>
                          </a:solidFill>
                          <a:highlight>
                            <a:srgbClr val="F7F7F8"/>
                          </a:highlight>
                          <a:latin typeface="Courier New"/>
                          <a:ea typeface="Courier New"/>
                          <a:cs typeface="Courier New"/>
                          <a:sym typeface="Courier New"/>
                        </a:rPr>
                        <a:t>&lt;input type="email" name="email" required&gt;</a:t>
                      </a:r>
                      <a:endParaRPr b="1" sz="1450">
                        <a:solidFill>
                          <a:srgbClr val="1C4587"/>
                        </a:solidFill>
                        <a:highlight>
                          <a:srgbClr val="F7F7F8"/>
                        </a:highlight>
                        <a:latin typeface="Courier New"/>
                        <a:ea typeface="Courier New"/>
                        <a:cs typeface="Courier New"/>
                        <a:sym typeface="Courier New"/>
                      </a:endParaRPr>
                    </a:p>
                  </a:txBody>
                  <a:tcPr marT="91425" marB="91425" marR="91425" marL="91425" anchor="ctr">
                    <a:lnL cap="flat" cmpd="sng" w="6100">
                      <a:solidFill>
                        <a:srgbClr val="D9D9E3"/>
                      </a:solidFill>
                      <a:prstDash val="solid"/>
                      <a:round/>
                      <a:headEnd len="sm" w="sm" type="none"/>
                      <a:tailEnd len="sm" w="sm" type="none"/>
                    </a:lnL>
                    <a:lnR cap="flat" cmpd="sng" w="6100">
                      <a:solidFill>
                        <a:srgbClr val="D9D9E3"/>
                      </a:solidFill>
                      <a:prstDash val="solid"/>
                      <a:round/>
                      <a:headEnd len="sm" w="sm" type="none"/>
                      <a:tailEnd len="sm" w="sm" type="none"/>
                    </a:lnR>
                    <a:lnT cap="flat" cmpd="sng" w="6100">
                      <a:solidFill>
                        <a:srgbClr val="D9D9E3"/>
                      </a:solidFill>
                      <a:prstDash val="solid"/>
                      <a:round/>
                      <a:headEnd len="sm" w="sm" type="none"/>
                      <a:tailEnd len="sm" w="sm" type="none"/>
                    </a:lnT>
                    <a:lnB cap="flat" cmpd="sng" w="6100">
                      <a:solidFill>
                        <a:srgbClr val="D9D9E3"/>
                      </a:solidFill>
                      <a:prstDash val="solid"/>
                      <a:round/>
                      <a:headEnd len="sm" w="sm" type="none"/>
                      <a:tailEnd len="sm" w="sm" type="none"/>
                    </a:lnB>
                    <a:solidFill>
                      <a:srgbClr val="FAFBFC"/>
                    </a:solidFill>
                  </a:tcPr>
                </a:tc>
                <a:tc>
                  <a:txBody>
                    <a:bodyPr/>
                    <a:lstStyle/>
                    <a:p>
                      <a:pPr indent="0" lvl="0" marL="0" rtl="0" algn="l">
                        <a:lnSpc>
                          <a:spcPct val="171429"/>
                        </a:lnSpc>
                        <a:spcBef>
                          <a:spcPts val="1900"/>
                        </a:spcBef>
                        <a:spcAft>
                          <a:spcPts val="1900"/>
                        </a:spcAft>
                        <a:buNone/>
                      </a:pPr>
                      <a:r>
                        <a:rPr b="1" lang="en-GB" sz="1450">
                          <a:solidFill>
                            <a:srgbClr val="1C4587"/>
                          </a:solidFill>
                          <a:highlight>
                            <a:srgbClr val="F7F7F8"/>
                          </a:highlight>
                          <a:latin typeface="Courier New"/>
                          <a:ea typeface="Courier New"/>
                          <a:cs typeface="Courier New"/>
                          <a:sym typeface="Courier New"/>
                        </a:rPr>
                        <a:t>&lt;input type="email" name="email" required&gt;</a:t>
                      </a:r>
                      <a:endParaRPr b="1" sz="1450">
                        <a:solidFill>
                          <a:srgbClr val="1C4587"/>
                        </a:solidFill>
                        <a:highlight>
                          <a:srgbClr val="F7F7F8"/>
                        </a:highlight>
                        <a:latin typeface="Courier New"/>
                        <a:ea typeface="Courier New"/>
                        <a:cs typeface="Courier New"/>
                        <a:sym typeface="Courier New"/>
                      </a:endParaRPr>
                    </a:p>
                  </a:txBody>
                  <a:tcPr marT="91425" marB="91425" marR="91425" marL="91425" anchor="ctr">
                    <a:lnL cap="flat" cmpd="sng" w="6100">
                      <a:solidFill>
                        <a:srgbClr val="D9D9E3"/>
                      </a:solidFill>
                      <a:prstDash val="solid"/>
                      <a:round/>
                      <a:headEnd len="sm" w="sm" type="none"/>
                      <a:tailEnd len="sm" w="sm" type="none"/>
                    </a:lnL>
                    <a:lnR cap="flat" cmpd="sng" w="6100">
                      <a:solidFill>
                        <a:srgbClr val="D9D9E3"/>
                      </a:solidFill>
                      <a:prstDash val="solid"/>
                      <a:round/>
                      <a:headEnd len="sm" w="sm" type="none"/>
                      <a:tailEnd len="sm" w="sm" type="none"/>
                    </a:lnR>
                    <a:lnT cap="flat" cmpd="sng" w="6100">
                      <a:solidFill>
                        <a:srgbClr val="D9D9E3"/>
                      </a:solidFill>
                      <a:prstDash val="solid"/>
                      <a:round/>
                      <a:headEnd len="sm" w="sm" type="none"/>
                      <a:tailEnd len="sm" w="sm" type="none"/>
                    </a:lnT>
                    <a:lnB cap="flat" cmpd="sng" w="6100">
                      <a:solidFill>
                        <a:srgbClr val="D9D9E3"/>
                      </a:solidFill>
                      <a:prstDash val="solid"/>
                      <a:round/>
                      <a:headEnd len="sm" w="sm" type="none"/>
                      <a:tailEnd len="sm" w="sm" type="none"/>
                    </a:lnB>
                    <a:solidFill>
                      <a:srgbClr val="FAFBFC"/>
                    </a:solidFill>
                  </a:tcPr>
                </a:tc>
                <a:tc>
                  <a:txBody>
                    <a:bodyPr/>
                    <a:lstStyle/>
                    <a:p>
                      <a:pPr indent="0" lvl="0" marL="0" rtl="0" algn="l">
                        <a:lnSpc>
                          <a:spcPct val="171429"/>
                        </a:lnSpc>
                        <a:spcBef>
                          <a:spcPts val="1900"/>
                        </a:spcBef>
                        <a:spcAft>
                          <a:spcPts val="1900"/>
                        </a:spcAft>
                        <a:buNone/>
                      </a:pPr>
                      <a:r>
                        <a:rPr b="1" lang="en-GB" sz="1450">
                          <a:solidFill>
                            <a:srgbClr val="1C4587"/>
                          </a:solidFill>
                          <a:highlight>
                            <a:srgbClr val="F7F7F8"/>
                          </a:highlight>
                          <a:latin typeface="Courier New"/>
                          <a:ea typeface="Courier New"/>
                          <a:cs typeface="Courier New"/>
                          <a:sym typeface="Courier New"/>
                        </a:rPr>
                        <a:t>type</a:t>
                      </a:r>
                      <a:r>
                        <a:rPr b="1" lang="en-GB" sz="1550">
                          <a:solidFill>
                            <a:srgbClr val="1C4587"/>
                          </a:solidFill>
                          <a:highlight>
                            <a:srgbClr val="F7F7F8"/>
                          </a:highlight>
                          <a:latin typeface="Roboto"/>
                          <a:ea typeface="Roboto"/>
                          <a:cs typeface="Roboto"/>
                          <a:sym typeface="Roboto"/>
                        </a:rPr>
                        <a:t>, </a:t>
                      </a:r>
                      <a:r>
                        <a:rPr b="1" lang="en-GB" sz="1450">
                          <a:solidFill>
                            <a:srgbClr val="1C4587"/>
                          </a:solidFill>
                          <a:highlight>
                            <a:srgbClr val="F7F7F8"/>
                          </a:highlight>
                          <a:latin typeface="Courier New"/>
                          <a:ea typeface="Courier New"/>
                          <a:cs typeface="Courier New"/>
                          <a:sym typeface="Courier New"/>
                        </a:rPr>
                        <a:t>name</a:t>
                      </a:r>
                      <a:r>
                        <a:rPr b="1" lang="en-GB" sz="1550">
                          <a:solidFill>
                            <a:srgbClr val="1C4587"/>
                          </a:solidFill>
                          <a:highlight>
                            <a:srgbClr val="F7F7F8"/>
                          </a:highlight>
                          <a:latin typeface="Roboto"/>
                          <a:ea typeface="Roboto"/>
                          <a:cs typeface="Roboto"/>
                          <a:sym typeface="Roboto"/>
                        </a:rPr>
                        <a:t>, </a:t>
                      </a:r>
                      <a:r>
                        <a:rPr b="1" lang="en-GB" sz="1450">
                          <a:solidFill>
                            <a:srgbClr val="1C4587"/>
                          </a:solidFill>
                          <a:highlight>
                            <a:srgbClr val="F7F7F8"/>
                          </a:highlight>
                          <a:latin typeface="Courier New"/>
                          <a:ea typeface="Courier New"/>
                          <a:cs typeface="Courier New"/>
                          <a:sym typeface="Courier New"/>
                        </a:rPr>
                        <a:t>value</a:t>
                      </a:r>
                      <a:r>
                        <a:rPr b="1" lang="en-GB" sz="1550">
                          <a:solidFill>
                            <a:srgbClr val="1C4587"/>
                          </a:solidFill>
                          <a:highlight>
                            <a:srgbClr val="F7F7F8"/>
                          </a:highlight>
                          <a:latin typeface="Roboto"/>
                          <a:ea typeface="Roboto"/>
                          <a:cs typeface="Roboto"/>
                          <a:sym typeface="Roboto"/>
                        </a:rPr>
                        <a:t>, </a:t>
                      </a:r>
                      <a:r>
                        <a:rPr b="1" lang="en-GB" sz="1450">
                          <a:solidFill>
                            <a:srgbClr val="1C4587"/>
                          </a:solidFill>
                          <a:highlight>
                            <a:srgbClr val="F7F7F8"/>
                          </a:highlight>
                          <a:latin typeface="Courier New"/>
                          <a:ea typeface="Courier New"/>
                          <a:cs typeface="Courier New"/>
                          <a:sym typeface="Courier New"/>
                        </a:rPr>
                        <a:t>maxlength</a:t>
                      </a:r>
                      <a:r>
                        <a:rPr b="1" lang="en-GB" sz="1550">
                          <a:solidFill>
                            <a:srgbClr val="1C4587"/>
                          </a:solidFill>
                          <a:highlight>
                            <a:srgbClr val="F7F7F8"/>
                          </a:highlight>
                          <a:latin typeface="Roboto"/>
                          <a:ea typeface="Roboto"/>
                          <a:cs typeface="Roboto"/>
                          <a:sym typeface="Roboto"/>
                        </a:rPr>
                        <a:t>, </a:t>
                      </a:r>
                      <a:r>
                        <a:rPr b="1" lang="en-GB" sz="1450">
                          <a:solidFill>
                            <a:srgbClr val="1C4587"/>
                          </a:solidFill>
                          <a:highlight>
                            <a:srgbClr val="F7F7F8"/>
                          </a:highlight>
                          <a:latin typeface="Courier New"/>
                          <a:ea typeface="Courier New"/>
                          <a:cs typeface="Courier New"/>
                          <a:sym typeface="Courier New"/>
                        </a:rPr>
                        <a:t>required</a:t>
                      </a:r>
                      <a:r>
                        <a:rPr b="1" lang="en-GB" sz="1550">
                          <a:solidFill>
                            <a:srgbClr val="1C4587"/>
                          </a:solidFill>
                          <a:highlight>
                            <a:srgbClr val="F7F7F8"/>
                          </a:highlight>
                          <a:latin typeface="Roboto"/>
                          <a:ea typeface="Roboto"/>
                          <a:cs typeface="Roboto"/>
                          <a:sym typeface="Roboto"/>
                        </a:rPr>
                        <a:t>, </a:t>
                      </a:r>
                      <a:r>
                        <a:rPr b="1" lang="en-GB" sz="1450">
                          <a:solidFill>
                            <a:srgbClr val="1C4587"/>
                          </a:solidFill>
                          <a:highlight>
                            <a:srgbClr val="F7F7F8"/>
                          </a:highlight>
                          <a:latin typeface="Courier New"/>
                          <a:ea typeface="Courier New"/>
                          <a:cs typeface="Courier New"/>
                          <a:sym typeface="Courier New"/>
                        </a:rPr>
                        <a:t>placeholder</a:t>
                      </a:r>
                      <a:r>
                        <a:rPr b="1" lang="en-GB" sz="1550">
                          <a:solidFill>
                            <a:srgbClr val="1C4587"/>
                          </a:solidFill>
                          <a:highlight>
                            <a:srgbClr val="F7F7F8"/>
                          </a:highlight>
                          <a:latin typeface="Roboto"/>
                          <a:ea typeface="Roboto"/>
                          <a:cs typeface="Roboto"/>
                          <a:sym typeface="Roboto"/>
                        </a:rPr>
                        <a:t>, </a:t>
                      </a:r>
                      <a:r>
                        <a:rPr b="1" lang="en-GB" sz="1450">
                          <a:solidFill>
                            <a:srgbClr val="1C4587"/>
                          </a:solidFill>
                          <a:highlight>
                            <a:srgbClr val="F7F7F8"/>
                          </a:highlight>
                          <a:latin typeface="Courier New"/>
                          <a:ea typeface="Courier New"/>
                          <a:cs typeface="Courier New"/>
                          <a:sym typeface="Courier New"/>
                        </a:rPr>
                        <a:t>disabled</a:t>
                      </a:r>
                      <a:r>
                        <a:rPr b="1" lang="en-GB" sz="1550">
                          <a:solidFill>
                            <a:srgbClr val="1C4587"/>
                          </a:solidFill>
                          <a:highlight>
                            <a:srgbClr val="F7F7F8"/>
                          </a:highlight>
                          <a:latin typeface="Roboto"/>
                          <a:ea typeface="Roboto"/>
                          <a:cs typeface="Roboto"/>
                          <a:sym typeface="Roboto"/>
                        </a:rPr>
                        <a:t>, </a:t>
                      </a:r>
                      <a:r>
                        <a:rPr b="1" lang="en-GB" sz="1450">
                          <a:solidFill>
                            <a:srgbClr val="1C4587"/>
                          </a:solidFill>
                          <a:highlight>
                            <a:srgbClr val="F7F7F8"/>
                          </a:highlight>
                          <a:latin typeface="Courier New"/>
                          <a:ea typeface="Courier New"/>
                          <a:cs typeface="Courier New"/>
                          <a:sym typeface="Courier New"/>
                        </a:rPr>
                        <a:t>readonly</a:t>
                      </a:r>
                      <a:r>
                        <a:rPr b="1" lang="en-GB" sz="1550">
                          <a:solidFill>
                            <a:srgbClr val="1C4587"/>
                          </a:solidFill>
                          <a:highlight>
                            <a:srgbClr val="F7F7F8"/>
                          </a:highlight>
                          <a:latin typeface="Roboto"/>
                          <a:ea typeface="Roboto"/>
                          <a:cs typeface="Roboto"/>
                          <a:sym typeface="Roboto"/>
                        </a:rPr>
                        <a:t>, </a:t>
                      </a:r>
                      <a:r>
                        <a:rPr b="1" lang="en-GB" sz="1450">
                          <a:solidFill>
                            <a:srgbClr val="1C4587"/>
                          </a:solidFill>
                          <a:highlight>
                            <a:srgbClr val="F7F7F8"/>
                          </a:highlight>
                          <a:latin typeface="Courier New"/>
                          <a:ea typeface="Courier New"/>
                          <a:cs typeface="Courier New"/>
                          <a:sym typeface="Courier New"/>
                        </a:rPr>
                        <a:t>autocomplete</a:t>
                      </a:r>
                      <a:endParaRPr b="1" sz="1450">
                        <a:solidFill>
                          <a:srgbClr val="1C4587"/>
                        </a:solidFill>
                        <a:highlight>
                          <a:srgbClr val="F7F7F8"/>
                        </a:highlight>
                        <a:latin typeface="Courier New"/>
                        <a:ea typeface="Courier New"/>
                        <a:cs typeface="Courier New"/>
                        <a:sym typeface="Courier New"/>
                      </a:endParaRPr>
                    </a:p>
                  </a:txBody>
                  <a:tcPr marT="91425" marB="91425" marR="91425" marL="91425" anchor="ctr">
                    <a:lnL cap="flat" cmpd="sng" w="6100">
                      <a:solidFill>
                        <a:srgbClr val="D9D9E3"/>
                      </a:solidFill>
                      <a:prstDash val="solid"/>
                      <a:round/>
                      <a:headEnd len="sm" w="sm" type="none"/>
                      <a:tailEnd len="sm" w="sm" type="none"/>
                    </a:lnL>
                    <a:lnR cap="flat" cmpd="sng" w="6100">
                      <a:solidFill>
                        <a:srgbClr val="D9D9E3"/>
                      </a:solidFill>
                      <a:prstDash val="solid"/>
                      <a:round/>
                      <a:headEnd len="sm" w="sm" type="none"/>
                      <a:tailEnd len="sm" w="sm" type="none"/>
                    </a:lnR>
                    <a:lnT cap="flat" cmpd="sng" w="6100">
                      <a:solidFill>
                        <a:srgbClr val="D9D9E3"/>
                      </a:solidFill>
                      <a:prstDash val="solid"/>
                      <a:round/>
                      <a:headEnd len="sm" w="sm" type="none"/>
                      <a:tailEnd len="sm" w="sm" type="none"/>
                    </a:lnT>
                    <a:lnB cap="flat" cmpd="sng" w="6100">
                      <a:solidFill>
                        <a:srgbClr val="D9D9E3"/>
                      </a:solidFill>
                      <a:prstDash val="solid"/>
                      <a:round/>
                      <a:headEnd len="sm" w="sm" type="none"/>
                      <a:tailEnd len="sm" w="sm" type="none"/>
                    </a:lnB>
                    <a:solidFill>
                      <a:srgbClr val="FAFBFC"/>
                    </a:solidFill>
                  </a:tcPr>
                </a:tc>
              </a:tr>
              <a:tr h="4267200">
                <a:tc>
                  <a:txBody>
                    <a:bodyPr/>
                    <a:lstStyle/>
                    <a:p>
                      <a:pPr indent="0" lvl="0" marL="0" rtl="0" algn="l">
                        <a:lnSpc>
                          <a:spcPct val="171429"/>
                        </a:lnSpc>
                        <a:spcBef>
                          <a:spcPts val="1900"/>
                        </a:spcBef>
                        <a:spcAft>
                          <a:spcPts val="1900"/>
                        </a:spcAft>
                        <a:buNone/>
                      </a:pPr>
                      <a:r>
                        <a:rPr b="1" lang="en-GB" sz="1550">
                          <a:solidFill>
                            <a:srgbClr val="1C4587"/>
                          </a:solidFill>
                          <a:highlight>
                            <a:srgbClr val="F7F7F8"/>
                          </a:highlight>
                          <a:latin typeface="Roboto"/>
                          <a:ea typeface="Roboto"/>
                          <a:cs typeface="Roboto"/>
                          <a:sym typeface="Roboto"/>
                        </a:rPr>
                        <a:t>URL Input (</a:t>
                      </a:r>
                      <a:r>
                        <a:rPr b="1" lang="en-GB" sz="1450">
                          <a:solidFill>
                            <a:srgbClr val="1C4587"/>
                          </a:solidFill>
                          <a:highlight>
                            <a:srgbClr val="F7F7F8"/>
                          </a:highlight>
                          <a:latin typeface="Courier New"/>
                          <a:ea typeface="Courier New"/>
                          <a:cs typeface="Courier New"/>
                          <a:sym typeface="Courier New"/>
                        </a:rPr>
                        <a:t>type="url"</a:t>
                      </a:r>
                      <a:r>
                        <a:rPr b="1" lang="en-GB" sz="1550">
                          <a:solidFill>
                            <a:srgbClr val="1C4587"/>
                          </a:solidFill>
                          <a:highlight>
                            <a:srgbClr val="F7F7F8"/>
                          </a:highlight>
                          <a:latin typeface="Roboto"/>
                          <a:ea typeface="Roboto"/>
                          <a:cs typeface="Roboto"/>
                          <a:sym typeface="Roboto"/>
                        </a:rPr>
                        <a:t>)</a:t>
                      </a:r>
                      <a:endParaRPr b="1" sz="1550">
                        <a:solidFill>
                          <a:srgbClr val="1C4587"/>
                        </a:solidFill>
                        <a:highlight>
                          <a:srgbClr val="F7F7F8"/>
                        </a:highlight>
                        <a:latin typeface="Roboto"/>
                        <a:ea typeface="Roboto"/>
                        <a:cs typeface="Roboto"/>
                        <a:sym typeface="Roboto"/>
                      </a:endParaRPr>
                    </a:p>
                  </a:txBody>
                  <a:tcPr marT="91425" marB="91425" marR="91425" marL="91425" anchor="ctr">
                    <a:lnL cap="flat" cmpd="sng" w="6100">
                      <a:solidFill>
                        <a:srgbClr val="D9D9E3"/>
                      </a:solidFill>
                      <a:prstDash val="solid"/>
                      <a:round/>
                      <a:headEnd len="sm" w="sm" type="none"/>
                      <a:tailEnd len="sm" w="sm" type="none"/>
                    </a:lnL>
                    <a:lnR cap="flat" cmpd="sng" w="6100">
                      <a:solidFill>
                        <a:srgbClr val="D9D9E3"/>
                      </a:solidFill>
                      <a:prstDash val="solid"/>
                      <a:round/>
                      <a:headEnd len="sm" w="sm" type="none"/>
                      <a:tailEnd len="sm" w="sm" type="none"/>
                    </a:lnR>
                    <a:lnT cap="flat" cmpd="sng" w="6100">
                      <a:solidFill>
                        <a:srgbClr val="D9D9E3"/>
                      </a:solidFill>
                      <a:prstDash val="solid"/>
                      <a:round/>
                      <a:headEnd len="sm" w="sm" type="none"/>
                      <a:tailEnd len="sm" w="sm" type="none"/>
                    </a:lnT>
                    <a:lnB cap="flat" cmpd="sng" w="6100">
                      <a:solidFill>
                        <a:srgbClr val="D9D9E3"/>
                      </a:solidFill>
                      <a:prstDash val="solid"/>
                      <a:round/>
                      <a:headEnd len="sm" w="sm" type="none"/>
                      <a:tailEnd len="sm" w="sm" type="none"/>
                    </a:lnB>
                    <a:solidFill>
                      <a:srgbClr val="FAFBFC"/>
                    </a:solidFill>
                  </a:tcPr>
                </a:tc>
                <a:tc>
                  <a:txBody>
                    <a:bodyPr/>
                    <a:lstStyle/>
                    <a:p>
                      <a:pPr indent="0" lvl="0" marL="0" rtl="0" algn="l">
                        <a:lnSpc>
                          <a:spcPct val="171429"/>
                        </a:lnSpc>
                        <a:spcBef>
                          <a:spcPts val="1900"/>
                        </a:spcBef>
                        <a:spcAft>
                          <a:spcPts val="1900"/>
                        </a:spcAft>
                        <a:buNone/>
                      </a:pPr>
                      <a:r>
                        <a:rPr b="1" lang="en-GB" sz="1550">
                          <a:solidFill>
                            <a:srgbClr val="1C4587"/>
                          </a:solidFill>
                          <a:highlight>
                            <a:srgbClr val="F7F7F8"/>
                          </a:highlight>
                          <a:latin typeface="Roboto"/>
                          <a:ea typeface="Roboto"/>
                          <a:cs typeface="Roboto"/>
                          <a:sym typeface="Roboto"/>
                        </a:rPr>
                        <a:t>Designed for URLs (web addresses).</a:t>
                      </a:r>
                      <a:endParaRPr b="1" sz="1550">
                        <a:solidFill>
                          <a:srgbClr val="1C4587"/>
                        </a:solidFill>
                        <a:highlight>
                          <a:srgbClr val="F7F7F8"/>
                        </a:highlight>
                        <a:latin typeface="Roboto"/>
                        <a:ea typeface="Roboto"/>
                        <a:cs typeface="Roboto"/>
                        <a:sym typeface="Roboto"/>
                      </a:endParaRPr>
                    </a:p>
                  </a:txBody>
                  <a:tcPr marT="91425" marB="91425" marR="91425" marL="91425" anchor="ctr">
                    <a:lnL cap="flat" cmpd="sng" w="6100">
                      <a:solidFill>
                        <a:srgbClr val="D9D9E3"/>
                      </a:solidFill>
                      <a:prstDash val="solid"/>
                      <a:round/>
                      <a:headEnd len="sm" w="sm" type="none"/>
                      <a:tailEnd len="sm" w="sm" type="none"/>
                    </a:lnL>
                    <a:lnR cap="flat" cmpd="sng" w="6100">
                      <a:solidFill>
                        <a:srgbClr val="D9D9E3"/>
                      </a:solidFill>
                      <a:prstDash val="solid"/>
                      <a:round/>
                      <a:headEnd len="sm" w="sm" type="none"/>
                      <a:tailEnd len="sm" w="sm" type="none"/>
                    </a:lnR>
                    <a:lnT cap="flat" cmpd="sng" w="6100">
                      <a:solidFill>
                        <a:srgbClr val="D9D9E3"/>
                      </a:solidFill>
                      <a:prstDash val="solid"/>
                      <a:round/>
                      <a:headEnd len="sm" w="sm" type="none"/>
                      <a:tailEnd len="sm" w="sm" type="none"/>
                    </a:lnT>
                    <a:lnB cap="flat" cmpd="sng" w="6100">
                      <a:solidFill>
                        <a:srgbClr val="D9D9E3"/>
                      </a:solidFill>
                      <a:prstDash val="solid"/>
                      <a:round/>
                      <a:headEnd len="sm" w="sm" type="none"/>
                      <a:tailEnd len="sm" w="sm" type="none"/>
                    </a:lnB>
                    <a:solidFill>
                      <a:srgbClr val="FAFBFC"/>
                    </a:solidFill>
                  </a:tcPr>
                </a:tc>
                <a:tc>
                  <a:txBody>
                    <a:bodyPr/>
                    <a:lstStyle/>
                    <a:p>
                      <a:pPr indent="0" lvl="0" marL="0" rtl="0" algn="l">
                        <a:lnSpc>
                          <a:spcPct val="171429"/>
                        </a:lnSpc>
                        <a:spcBef>
                          <a:spcPts val="1900"/>
                        </a:spcBef>
                        <a:spcAft>
                          <a:spcPts val="1900"/>
                        </a:spcAft>
                        <a:buNone/>
                      </a:pPr>
                      <a:r>
                        <a:rPr b="1" lang="en-GB" sz="1450">
                          <a:solidFill>
                            <a:srgbClr val="1C4587"/>
                          </a:solidFill>
                          <a:highlight>
                            <a:srgbClr val="F7F7F8"/>
                          </a:highlight>
                          <a:latin typeface="Courier New"/>
                          <a:ea typeface="Courier New"/>
                          <a:cs typeface="Courier New"/>
                          <a:sym typeface="Courier New"/>
                        </a:rPr>
                        <a:t>&lt;input type="url" name="website" required&gt;</a:t>
                      </a:r>
                      <a:endParaRPr b="1" sz="1450">
                        <a:solidFill>
                          <a:srgbClr val="1C4587"/>
                        </a:solidFill>
                        <a:highlight>
                          <a:srgbClr val="F7F7F8"/>
                        </a:highlight>
                        <a:latin typeface="Courier New"/>
                        <a:ea typeface="Courier New"/>
                        <a:cs typeface="Courier New"/>
                        <a:sym typeface="Courier New"/>
                      </a:endParaRPr>
                    </a:p>
                  </a:txBody>
                  <a:tcPr marT="91425" marB="91425" marR="91425" marL="91425" anchor="ctr">
                    <a:lnL cap="flat" cmpd="sng" w="6100">
                      <a:solidFill>
                        <a:srgbClr val="D9D9E3"/>
                      </a:solidFill>
                      <a:prstDash val="solid"/>
                      <a:round/>
                      <a:headEnd len="sm" w="sm" type="none"/>
                      <a:tailEnd len="sm" w="sm" type="none"/>
                    </a:lnL>
                    <a:lnR cap="flat" cmpd="sng" w="6100">
                      <a:solidFill>
                        <a:srgbClr val="D9D9E3"/>
                      </a:solidFill>
                      <a:prstDash val="solid"/>
                      <a:round/>
                      <a:headEnd len="sm" w="sm" type="none"/>
                      <a:tailEnd len="sm" w="sm" type="none"/>
                    </a:lnR>
                    <a:lnT cap="flat" cmpd="sng" w="6100">
                      <a:solidFill>
                        <a:srgbClr val="D9D9E3"/>
                      </a:solidFill>
                      <a:prstDash val="solid"/>
                      <a:round/>
                      <a:headEnd len="sm" w="sm" type="none"/>
                      <a:tailEnd len="sm" w="sm" type="none"/>
                    </a:lnT>
                    <a:lnB cap="flat" cmpd="sng" w="6100">
                      <a:solidFill>
                        <a:srgbClr val="D9D9E3"/>
                      </a:solidFill>
                      <a:prstDash val="solid"/>
                      <a:round/>
                      <a:headEnd len="sm" w="sm" type="none"/>
                      <a:tailEnd len="sm" w="sm" type="none"/>
                    </a:lnB>
                    <a:solidFill>
                      <a:srgbClr val="FAFBFC"/>
                    </a:solidFill>
                  </a:tcPr>
                </a:tc>
                <a:tc>
                  <a:txBody>
                    <a:bodyPr/>
                    <a:lstStyle/>
                    <a:p>
                      <a:pPr indent="0" lvl="0" marL="0" rtl="0" algn="l">
                        <a:lnSpc>
                          <a:spcPct val="171429"/>
                        </a:lnSpc>
                        <a:spcBef>
                          <a:spcPts val="1900"/>
                        </a:spcBef>
                        <a:spcAft>
                          <a:spcPts val="1900"/>
                        </a:spcAft>
                        <a:buNone/>
                      </a:pPr>
                      <a:r>
                        <a:rPr b="1" lang="en-GB" sz="1450">
                          <a:solidFill>
                            <a:srgbClr val="1C4587"/>
                          </a:solidFill>
                          <a:highlight>
                            <a:srgbClr val="F7F7F8"/>
                          </a:highlight>
                          <a:latin typeface="Courier New"/>
                          <a:ea typeface="Courier New"/>
                          <a:cs typeface="Courier New"/>
                          <a:sym typeface="Courier New"/>
                        </a:rPr>
                        <a:t>&lt;input type="url" name="website" required&gt;</a:t>
                      </a:r>
                      <a:endParaRPr b="1" sz="1450">
                        <a:solidFill>
                          <a:srgbClr val="1C4587"/>
                        </a:solidFill>
                        <a:highlight>
                          <a:srgbClr val="F7F7F8"/>
                        </a:highlight>
                        <a:latin typeface="Courier New"/>
                        <a:ea typeface="Courier New"/>
                        <a:cs typeface="Courier New"/>
                        <a:sym typeface="Courier New"/>
                      </a:endParaRPr>
                    </a:p>
                  </a:txBody>
                  <a:tcPr marT="91425" marB="91425" marR="91425" marL="91425" anchor="ctr">
                    <a:lnL cap="flat" cmpd="sng" w="6100">
                      <a:solidFill>
                        <a:srgbClr val="D9D9E3"/>
                      </a:solidFill>
                      <a:prstDash val="solid"/>
                      <a:round/>
                      <a:headEnd len="sm" w="sm" type="none"/>
                      <a:tailEnd len="sm" w="sm" type="none"/>
                    </a:lnL>
                    <a:lnR cap="flat" cmpd="sng" w="6100">
                      <a:solidFill>
                        <a:srgbClr val="D9D9E3"/>
                      </a:solidFill>
                      <a:prstDash val="solid"/>
                      <a:round/>
                      <a:headEnd len="sm" w="sm" type="none"/>
                      <a:tailEnd len="sm" w="sm" type="none"/>
                    </a:lnR>
                    <a:lnT cap="flat" cmpd="sng" w="6100">
                      <a:solidFill>
                        <a:srgbClr val="D9D9E3"/>
                      </a:solidFill>
                      <a:prstDash val="solid"/>
                      <a:round/>
                      <a:headEnd len="sm" w="sm" type="none"/>
                      <a:tailEnd len="sm" w="sm" type="none"/>
                    </a:lnT>
                    <a:lnB cap="flat" cmpd="sng" w="6100">
                      <a:solidFill>
                        <a:srgbClr val="D9D9E3"/>
                      </a:solidFill>
                      <a:prstDash val="solid"/>
                      <a:round/>
                      <a:headEnd len="sm" w="sm" type="none"/>
                      <a:tailEnd len="sm" w="sm" type="none"/>
                    </a:lnB>
                    <a:solidFill>
                      <a:srgbClr val="FAFBFC"/>
                    </a:solidFill>
                  </a:tcPr>
                </a:tc>
                <a:tc>
                  <a:txBody>
                    <a:bodyPr/>
                    <a:lstStyle/>
                    <a:p>
                      <a:pPr indent="0" lvl="0" marL="0" rtl="0" algn="l">
                        <a:lnSpc>
                          <a:spcPct val="171429"/>
                        </a:lnSpc>
                        <a:spcBef>
                          <a:spcPts val="1900"/>
                        </a:spcBef>
                        <a:spcAft>
                          <a:spcPts val="1900"/>
                        </a:spcAft>
                        <a:buNone/>
                      </a:pPr>
                      <a:r>
                        <a:rPr b="1" lang="en-GB" sz="1450">
                          <a:solidFill>
                            <a:srgbClr val="1C4587"/>
                          </a:solidFill>
                          <a:highlight>
                            <a:srgbClr val="F7F7F8"/>
                          </a:highlight>
                          <a:latin typeface="Courier New"/>
                          <a:ea typeface="Courier New"/>
                          <a:cs typeface="Courier New"/>
                          <a:sym typeface="Courier New"/>
                        </a:rPr>
                        <a:t>type</a:t>
                      </a:r>
                      <a:r>
                        <a:rPr b="1" lang="en-GB" sz="1550">
                          <a:solidFill>
                            <a:srgbClr val="1C4587"/>
                          </a:solidFill>
                          <a:highlight>
                            <a:srgbClr val="F7F7F8"/>
                          </a:highlight>
                          <a:latin typeface="Roboto"/>
                          <a:ea typeface="Roboto"/>
                          <a:cs typeface="Roboto"/>
                          <a:sym typeface="Roboto"/>
                        </a:rPr>
                        <a:t>, </a:t>
                      </a:r>
                      <a:r>
                        <a:rPr b="1" lang="en-GB" sz="1450">
                          <a:solidFill>
                            <a:srgbClr val="1C4587"/>
                          </a:solidFill>
                          <a:highlight>
                            <a:srgbClr val="F7F7F8"/>
                          </a:highlight>
                          <a:latin typeface="Courier New"/>
                          <a:ea typeface="Courier New"/>
                          <a:cs typeface="Courier New"/>
                          <a:sym typeface="Courier New"/>
                        </a:rPr>
                        <a:t>name</a:t>
                      </a:r>
                      <a:r>
                        <a:rPr b="1" lang="en-GB" sz="1550">
                          <a:solidFill>
                            <a:srgbClr val="1C4587"/>
                          </a:solidFill>
                          <a:highlight>
                            <a:srgbClr val="F7F7F8"/>
                          </a:highlight>
                          <a:latin typeface="Roboto"/>
                          <a:ea typeface="Roboto"/>
                          <a:cs typeface="Roboto"/>
                          <a:sym typeface="Roboto"/>
                        </a:rPr>
                        <a:t>, </a:t>
                      </a:r>
                      <a:r>
                        <a:rPr b="1" lang="en-GB" sz="1450">
                          <a:solidFill>
                            <a:srgbClr val="1C4587"/>
                          </a:solidFill>
                          <a:highlight>
                            <a:srgbClr val="F7F7F8"/>
                          </a:highlight>
                          <a:latin typeface="Courier New"/>
                          <a:ea typeface="Courier New"/>
                          <a:cs typeface="Courier New"/>
                          <a:sym typeface="Courier New"/>
                        </a:rPr>
                        <a:t>value</a:t>
                      </a:r>
                      <a:r>
                        <a:rPr b="1" lang="en-GB" sz="1550">
                          <a:solidFill>
                            <a:srgbClr val="1C4587"/>
                          </a:solidFill>
                          <a:highlight>
                            <a:srgbClr val="F7F7F8"/>
                          </a:highlight>
                          <a:latin typeface="Roboto"/>
                          <a:ea typeface="Roboto"/>
                          <a:cs typeface="Roboto"/>
                          <a:sym typeface="Roboto"/>
                        </a:rPr>
                        <a:t>, </a:t>
                      </a:r>
                      <a:r>
                        <a:rPr b="1" lang="en-GB" sz="1450">
                          <a:solidFill>
                            <a:srgbClr val="1C4587"/>
                          </a:solidFill>
                          <a:highlight>
                            <a:srgbClr val="F7F7F8"/>
                          </a:highlight>
                          <a:latin typeface="Courier New"/>
                          <a:ea typeface="Courier New"/>
                          <a:cs typeface="Courier New"/>
                          <a:sym typeface="Courier New"/>
                        </a:rPr>
                        <a:t>maxlength</a:t>
                      </a:r>
                      <a:r>
                        <a:rPr b="1" lang="en-GB" sz="1550">
                          <a:solidFill>
                            <a:srgbClr val="1C4587"/>
                          </a:solidFill>
                          <a:highlight>
                            <a:srgbClr val="F7F7F8"/>
                          </a:highlight>
                          <a:latin typeface="Roboto"/>
                          <a:ea typeface="Roboto"/>
                          <a:cs typeface="Roboto"/>
                          <a:sym typeface="Roboto"/>
                        </a:rPr>
                        <a:t>, </a:t>
                      </a:r>
                      <a:r>
                        <a:rPr b="1" lang="en-GB" sz="1450">
                          <a:solidFill>
                            <a:srgbClr val="1C4587"/>
                          </a:solidFill>
                          <a:highlight>
                            <a:srgbClr val="F7F7F8"/>
                          </a:highlight>
                          <a:latin typeface="Courier New"/>
                          <a:ea typeface="Courier New"/>
                          <a:cs typeface="Courier New"/>
                          <a:sym typeface="Courier New"/>
                        </a:rPr>
                        <a:t>required</a:t>
                      </a:r>
                      <a:r>
                        <a:rPr b="1" lang="en-GB" sz="1550">
                          <a:solidFill>
                            <a:srgbClr val="1C4587"/>
                          </a:solidFill>
                          <a:highlight>
                            <a:srgbClr val="F7F7F8"/>
                          </a:highlight>
                          <a:latin typeface="Roboto"/>
                          <a:ea typeface="Roboto"/>
                          <a:cs typeface="Roboto"/>
                          <a:sym typeface="Roboto"/>
                        </a:rPr>
                        <a:t>, </a:t>
                      </a:r>
                      <a:r>
                        <a:rPr b="1" lang="en-GB" sz="1450">
                          <a:solidFill>
                            <a:srgbClr val="1C4587"/>
                          </a:solidFill>
                          <a:highlight>
                            <a:srgbClr val="F7F7F8"/>
                          </a:highlight>
                          <a:latin typeface="Courier New"/>
                          <a:ea typeface="Courier New"/>
                          <a:cs typeface="Courier New"/>
                          <a:sym typeface="Courier New"/>
                        </a:rPr>
                        <a:t>placeholder</a:t>
                      </a:r>
                      <a:r>
                        <a:rPr b="1" lang="en-GB" sz="1550">
                          <a:solidFill>
                            <a:srgbClr val="1C4587"/>
                          </a:solidFill>
                          <a:highlight>
                            <a:srgbClr val="F7F7F8"/>
                          </a:highlight>
                          <a:latin typeface="Roboto"/>
                          <a:ea typeface="Roboto"/>
                          <a:cs typeface="Roboto"/>
                          <a:sym typeface="Roboto"/>
                        </a:rPr>
                        <a:t>, </a:t>
                      </a:r>
                      <a:r>
                        <a:rPr b="1" lang="en-GB" sz="1450">
                          <a:solidFill>
                            <a:srgbClr val="1C4587"/>
                          </a:solidFill>
                          <a:highlight>
                            <a:srgbClr val="F7F7F8"/>
                          </a:highlight>
                          <a:latin typeface="Courier New"/>
                          <a:ea typeface="Courier New"/>
                          <a:cs typeface="Courier New"/>
                          <a:sym typeface="Courier New"/>
                        </a:rPr>
                        <a:t>disabled</a:t>
                      </a:r>
                      <a:r>
                        <a:rPr b="1" lang="en-GB" sz="1550">
                          <a:solidFill>
                            <a:srgbClr val="1C4587"/>
                          </a:solidFill>
                          <a:highlight>
                            <a:srgbClr val="F7F7F8"/>
                          </a:highlight>
                          <a:latin typeface="Roboto"/>
                          <a:ea typeface="Roboto"/>
                          <a:cs typeface="Roboto"/>
                          <a:sym typeface="Roboto"/>
                        </a:rPr>
                        <a:t>, </a:t>
                      </a:r>
                      <a:r>
                        <a:rPr b="1" lang="en-GB" sz="1450">
                          <a:solidFill>
                            <a:srgbClr val="1C4587"/>
                          </a:solidFill>
                          <a:highlight>
                            <a:srgbClr val="F7F7F8"/>
                          </a:highlight>
                          <a:latin typeface="Courier New"/>
                          <a:ea typeface="Courier New"/>
                          <a:cs typeface="Courier New"/>
                          <a:sym typeface="Courier New"/>
                        </a:rPr>
                        <a:t>readonly</a:t>
                      </a:r>
                      <a:r>
                        <a:rPr b="1" lang="en-GB" sz="1550">
                          <a:solidFill>
                            <a:srgbClr val="1C4587"/>
                          </a:solidFill>
                          <a:highlight>
                            <a:srgbClr val="F7F7F8"/>
                          </a:highlight>
                          <a:latin typeface="Roboto"/>
                          <a:ea typeface="Roboto"/>
                          <a:cs typeface="Roboto"/>
                          <a:sym typeface="Roboto"/>
                        </a:rPr>
                        <a:t>, </a:t>
                      </a:r>
                      <a:r>
                        <a:rPr b="1" lang="en-GB" sz="1450">
                          <a:solidFill>
                            <a:srgbClr val="1C4587"/>
                          </a:solidFill>
                          <a:highlight>
                            <a:srgbClr val="F7F7F8"/>
                          </a:highlight>
                          <a:latin typeface="Courier New"/>
                          <a:ea typeface="Courier New"/>
                          <a:cs typeface="Courier New"/>
                          <a:sym typeface="Courier New"/>
                        </a:rPr>
                        <a:t>autocomplete</a:t>
                      </a:r>
                      <a:endParaRPr b="1" sz="1450">
                        <a:solidFill>
                          <a:srgbClr val="1C4587"/>
                        </a:solidFill>
                        <a:highlight>
                          <a:srgbClr val="F7F7F8"/>
                        </a:highlight>
                        <a:latin typeface="Courier New"/>
                        <a:ea typeface="Courier New"/>
                        <a:cs typeface="Courier New"/>
                        <a:sym typeface="Courier New"/>
                      </a:endParaRPr>
                    </a:p>
                  </a:txBody>
                  <a:tcPr marT="91425" marB="91425" marR="91425" marL="91425" anchor="ctr">
                    <a:lnL cap="flat" cmpd="sng" w="6100">
                      <a:solidFill>
                        <a:srgbClr val="D9D9E3"/>
                      </a:solidFill>
                      <a:prstDash val="solid"/>
                      <a:round/>
                      <a:headEnd len="sm" w="sm" type="none"/>
                      <a:tailEnd len="sm" w="sm" type="none"/>
                    </a:lnL>
                    <a:lnR cap="flat" cmpd="sng" w="6100">
                      <a:solidFill>
                        <a:srgbClr val="D9D9E3"/>
                      </a:solidFill>
                      <a:prstDash val="solid"/>
                      <a:round/>
                      <a:headEnd len="sm" w="sm" type="none"/>
                      <a:tailEnd len="sm" w="sm" type="none"/>
                    </a:lnR>
                    <a:lnT cap="flat" cmpd="sng" w="6100">
                      <a:solidFill>
                        <a:srgbClr val="D9D9E3"/>
                      </a:solidFill>
                      <a:prstDash val="solid"/>
                      <a:round/>
                      <a:headEnd len="sm" w="sm" type="none"/>
                      <a:tailEnd len="sm" w="sm" type="none"/>
                    </a:lnT>
                    <a:lnB cap="flat" cmpd="sng" w="6100">
                      <a:solidFill>
                        <a:srgbClr val="D9D9E3"/>
                      </a:solidFill>
                      <a:prstDash val="solid"/>
                      <a:round/>
                      <a:headEnd len="sm" w="sm" type="none"/>
                      <a:tailEnd len="sm" w="sm" type="none"/>
                    </a:lnB>
                    <a:solidFill>
                      <a:srgbClr val="FAFBFC"/>
                    </a:solidFill>
                  </a:tcPr>
                </a:tc>
              </a:tr>
              <a:tr h="4267200">
                <a:tc>
                  <a:txBody>
                    <a:bodyPr/>
                    <a:lstStyle/>
                    <a:p>
                      <a:pPr indent="0" lvl="0" marL="0" rtl="0" algn="l">
                        <a:lnSpc>
                          <a:spcPct val="171429"/>
                        </a:lnSpc>
                        <a:spcBef>
                          <a:spcPts val="1900"/>
                        </a:spcBef>
                        <a:spcAft>
                          <a:spcPts val="1900"/>
                        </a:spcAft>
                        <a:buNone/>
                      </a:pPr>
                      <a:r>
                        <a:rPr b="1" lang="en-GB" sz="1550">
                          <a:solidFill>
                            <a:srgbClr val="1C4587"/>
                          </a:solidFill>
                          <a:highlight>
                            <a:srgbClr val="F7F7F8"/>
                          </a:highlight>
                          <a:latin typeface="Roboto"/>
                          <a:ea typeface="Roboto"/>
                          <a:cs typeface="Roboto"/>
                          <a:sym typeface="Roboto"/>
                        </a:rPr>
                        <a:t>Tel Input (</a:t>
                      </a:r>
                      <a:r>
                        <a:rPr b="1" lang="en-GB" sz="1450">
                          <a:solidFill>
                            <a:srgbClr val="1C4587"/>
                          </a:solidFill>
                          <a:highlight>
                            <a:srgbClr val="F7F7F8"/>
                          </a:highlight>
                          <a:latin typeface="Courier New"/>
                          <a:ea typeface="Courier New"/>
                          <a:cs typeface="Courier New"/>
                          <a:sym typeface="Courier New"/>
                        </a:rPr>
                        <a:t>type="tel"</a:t>
                      </a:r>
                      <a:r>
                        <a:rPr b="1" lang="en-GB" sz="1550">
                          <a:solidFill>
                            <a:srgbClr val="1C4587"/>
                          </a:solidFill>
                          <a:highlight>
                            <a:srgbClr val="F7F7F8"/>
                          </a:highlight>
                          <a:latin typeface="Roboto"/>
                          <a:ea typeface="Roboto"/>
                          <a:cs typeface="Roboto"/>
                          <a:sym typeface="Roboto"/>
                        </a:rPr>
                        <a:t>)</a:t>
                      </a:r>
                      <a:endParaRPr b="1" sz="1550">
                        <a:solidFill>
                          <a:srgbClr val="1C4587"/>
                        </a:solidFill>
                        <a:highlight>
                          <a:srgbClr val="F7F7F8"/>
                        </a:highlight>
                        <a:latin typeface="Roboto"/>
                        <a:ea typeface="Roboto"/>
                        <a:cs typeface="Roboto"/>
                        <a:sym typeface="Roboto"/>
                      </a:endParaRPr>
                    </a:p>
                  </a:txBody>
                  <a:tcPr marT="91425" marB="91425" marR="91425" marL="91425" anchor="ctr">
                    <a:lnL cap="flat" cmpd="sng" w="6100">
                      <a:solidFill>
                        <a:srgbClr val="D9D9E3"/>
                      </a:solidFill>
                      <a:prstDash val="solid"/>
                      <a:round/>
                      <a:headEnd len="sm" w="sm" type="none"/>
                      <a:tailEnd len="sm" w="sm" type="none"/>
                    </a:lnL>
                    <a:lnR cap="flat" cmpd="sng" w="6100">
                      <a:solidFill>
                        <a:srgbClr val="D9D9E3"/>
                      </a:solidFill>
                      <a:prstDash val="solid"/>
                      <a:round/>
                      <a:headEnd len="sm" w="sm" type="none"/>
                      <a:tailEnd len="sm" w="sm" type="none"/>
                    </a:lnR>
                    <a:lnT cap="flat" cmpd="sng" w="6100">
                      <a:solidFill>
                        <a:srgbClr val="D9D9E3"/>
                      </a:solidFill>
                      <a:prstDash val="solid"/>
                      <a:round/>
                      <a:headEnd len="sm" w="sm" type="none"/>
                      <a:tailEnd len="sm" w="sm" type="none"/>
                    </a:lnT>
                    <a:lnB cap="flat" cmpd="sng" w="6100">
                      <a:solidFill>
                        <a:srgbClr val="D9D9E3"/>
                      </a:solidFill>
                      <a:prstDash val="solid"/>
                      <a:round/>
                      <a:headEnd len="sm" w="sm" type="none"/>
                      <a:tailEnd len="sm" w="sm" type="none"/>
                    </a:lnB>
                    <a:solidFill>
                      <a:srgbClr val="FAFBFC"/>
                    </a:solidFill>
                  </a:tcPr>
                </a:tc>
                <a:tc>
                  <a:txBody>
                    <a:bodyPr/>
                    <a:lstStyle/>
                    <a:p>
                      <a:pPr indent="0" lvl="0" marL="0" rtl="0" algn="l">
                        <a:lnSpc>
                          <a:spcPct val="171429"/>
                        </a:lnSpc>
                        <a:spcBef>
                          <a:spcPts val="1900"/>
                        </a:spcBef>
                        <a:spcAft>
                          <a:spcPts val="1900"/>
                        </a:spcAft>
                        <a:buNone/>
                      </a:pPr>
                      <a:r>
                        <a:rPr b="1" lang="en-GB" sz="1550">
                          <a:solidFill>
                            <a:srgbClr val="1C4587"/>
                          </a:solidFill>
                          <a:highlight>
                            <a:srgbClr val="F7F7F8"/>
                          </a:highlight>
                          <a:latin typeface="Roboto"/>
                          <a:ea typeface="Roboto"/>
                          <a:cs typeface="Roboto"/>
                          <a:sym typeface="Roboto"/>
                        </a:rPr>
                        <a:t>Designed for telephone numbers.</a:t>
                      </a:r>
                      <a:endParaRPr b="1" sz="1550">
                        <a:solidFill>
                          <a:srgbClr val="1C4587"/>
                        </a:solidFill>
                        <a:highlight>
                          <a:srgbClr val="F7F7F8"/>
                        </a:highlight>
                        <a:latin typeface="Roboto"/>
                        <a:ea typeface="Roboto"/>
                        <a:cs typeface="Roboto"/>
                        <a:sym typeface="Roboto"/>
                      </a:endParaRPr>
                    </a:p>
                  </a:txBody>
                  <a:tcPr marT="91425" marB="91425" marR="91425" marL="91425" anchor="ctr">
                    <a:lnL cap="flat" cmpd="sng" w="6100">
                      <a:solidFill>
                        <a:srgbClr val="D9D9E3"/>
                      </a:solidFill>
                      <a:prstDash val="solid"/>
                      <a:round/>
                      <a:headEnd len="sm" w="sm" type="none"/>
                      <a:tailEnd len="sm" w="sm" type="none"/>
                    </a:lnL>
                    <a:lnR cap="flat" cmpd="sng" w="6100">
                      <a:solidFill>
                        <a:srgbClr val="D9D9E3"/>
                      </a:solidFill>
                      <a:prstDash val="solid"/>
                      <a:round/>
                      <a:headEnd len="sm" w="sm" type="none"/>
                      <a:tailEnd len="sm" w="sm" type="none"/>
                    </a:lnR>
                    <a:lnT cap="flat" cmpd="sng" w="6100">
                      <a:solidFill>
                        <a:srgbClr val="D9D9E3"/>
                      </a:solidFill>
                      <a:prstDash val="solid"/>
                      <a:round/>
                      <a:headEnd len="sm" w="sm" type="none"/>
                      <a:tailEnd len="sm" w="sm" type="none"/>
                    </a:lnT>
                    <a:lnB cap="flat" cmpd="sng" w="6100">
                      <a:solidFill>
                        <a:srgbClr val="D9D9E3"/>
                      </a:solidFill>
                      <a:prstDash val="solid"/>
                      <a:round/>
                      <a:headEnd len="sm" w="sm" type="none"/>
                      <a:tailEnd len="sm" w="sm" type="none"/>
                    </a:lnB>
                    <a:solidFill>
                      <a:srgbClr val="FAFBFC"/>
                    </a:solidFill>
                  </a:tcPr>
                </a:tc>
                <a:tc>
                  <a:txBody>
                    <a:bodyPr/>
                    <a:lstStyle/>
                    <a:p>
                      <a:pPr indent="0" lvl="0" marL="0" rtl="0" algn="l">
                        <a:lnSpc>
                          <a:spcPct val="171429"/>
                        </a:lnSpc>
                        <a:spcBef>
                          <a:spcPts val="1900"/>
                        </a:spcBef>
                        <a:spcAft>
                          <a:spcPts val="1900"/>
                        </a:spcAft>
                        <a:buNone/>
                      </a:pPr>
                      <a:r>
                        <a:rPr b="1" lang="en-GB" sz="1450">
                          <a:solidFill>
                            <a:srgbClr val="1C4587"/>
                          </a:solidFill>
                          <a:highlight>
                            <a:srgbClr val="F7F7F8"/>
                          </a:highlight>
                          <a:latin typeface="Courier New"/>
                          <a:ea typeface="Courier New"/>
                          <a:cs typeface="Courier New"/>
                          <a:sym typeface="Courier New"/>
                        </a:rPr>
                        <a:t>&lt;input type="tel" name="phone" required&gt;</a:t>
                      </a:r>
                      <a:endParaRPr b="1" sz="1450">
                        <a:solidFill>
                          <a:srgbClr val="1C4587"/>
                        </a:solidFill>
                        <a:highlight>
                          <a:srgbClr val="F7F7F8"/>
                        </a:highlight>
                        <a:latin typeface="Courier New"/>
                        <a:ea typeface="Courier New"/>
                        <a:cs typeface="Courier New"/>
                        <a:sym typeface="Courier New"/>
                      </a:endParaRPr>
                    </a:p>
                  </a:txBody>
                  <a:tcPr marT="91425" marB="91425" marR="91425" marL="91425" anchor="ctr">
                    <a:lnL cap="flat" cmpd="sng" w="6100">
                      <a:solidFill>
                        <a:srgbClr val="D9D9E3"/>
                      </a:solidFill>
                      <a:prstDash val="solid"/>
                      <a:round/>
                      <a:headEnd len="sm" w="sm" type="none"/>
                      <a:tailEnd len="sm" w="sm" type="none"/>
                    </a:lnL>
                    <a:lnR cap="flat" cmpd="sng" w="6100">
                      <a:solidFill>
                        <a:srgbClr val="D9D9E3"/>
                      </a:solidFill>
                      <a:prstDash val="solid"/>
                      <a:round/>
                      <a:headEnd len="sm" w="sm" type="none"/>
                      <a:tailEnd len="sm" w="sm" type="none"/>
                    </a:lnR>
                    <a:lnT cap="flat" cmpd="sng" w="6100">
                      <a:solidFill>
                        <a:srgbClr val="D9D9E3"/>
                      </a:solidFill>
                      <a:prstDash val="solid"/>
                      <a:round/>
                      <a:headEnd len="sm" w="sm" type="none"/>
                      <a:tailEnd len="sm" w="sm" type="none"/>
                    </a:lnT>
                    <a:lnB cap="flat" cmpd="sng" w="6100">
                      <a:solidFill>
                        <a:srgbClr val="D9D9E3"/>
                      </a:solidFill>
                      <a:prstDash val="solid"/>
                      <a:round/>
                      <a:headEnd len="sm" w="sm" type="none"/>
                      <a:tailEnd len="sm" w="sm" type="none"/>
                    </a:lnB>
                    <a:solidFill>
                      <a:srgbClr val="FAFBFC"/>
                    </a:solidFill>
                  </a:tcPr>
                </a:tc>
                <a:tc>
                  <a:txBody>
                    <a:bodyPr/>
                    <a:lstStyle/>
                    <a:p>
                      <a:pPr indent="0" lvl="0" marL="0" rtl="0" algn="l">
                        <a:lnSpc>
                          <a:spcPct val="171429"/>
                        </a:lnSpc>
                        <a:spcBef>
                          <a:spcPts val="1900"/>
                        </a:spcBef>
                        <a:spcAft>
                          <a:spcPts val="1900"/>
                        </a:spcAft>
                        <a:buNone/>
                      </a:pPr>
                      <a:r>
                        <a:rPr b="1" lang="en-GB" sz="1450">
                          <a:solidFill>
                            <a:srgbClr val="1C4587"/>
                          </a:solidFill>
                          <a:highlight>
                            <a:srgbClr val="F7F7F8"/>
                          </a:highlight>
                          <a:latin typeface="Courier New"/>
                          <a:ea typeface="Courier New"/>
                          <a:cs typeface="Courier New"/>
                          <a:sym typeface="Courier New"/>
                        </a:rPr>
                        <a:t>&lt;input type="tel" name="phone" required&gt;</a:t>
                      </a:r>
                      <a:endParaRPr b="1" sz="1450">
                        <a:solidFill>
                          <a:srgbClr val="1C4587"/>
                        </a:solidFill>
                        <a:highlight>
                          <a:srgbClr val="F7F7F8"/>
                        </a:highlight>
                        <a:latin typeface="Courier New"/>
                        <a:ea typeface="Courier New"/>
                        <a:cs typeface="Courier New"/>
                        <a:sym typeface="Courier New"/>
                      </a:endParaRPr>
                    </a:p>
                  </a:txBody>
                  <a:tcPr marT="91425" marB="91425" marR="91425" marL="91425" anchor="ctr">
                    <a:lnL cap="flat" cmpd="sng" w="6100">
                      <a:solidFill>
                        <a:srgbClr val="D9D9E3"/>
                      </a:solidFill>
                      <a:prstDash val="solid"/>
                      <a:round/>
                      <a:headEnd len="sm" w="sm" type="none"/>
                      <a:tailEnd len="sm" w="sm" type="none"/>
                    </a:lnL>
                    <a:lnR cap="flat" cmpd="sng" w="6100">
                      <a:solidFill>
                        <a:srgbClr val="D9D9E3"/>
                      </a:solidFill>
                      <a:prstDash val="solid"/>
                      <a:round/>
                      <a:headEnd len="sm" w="sm" type="none"/>
                      <a:tailEnd len="sm" w="sm" type="none"/>
                    </a:lnR>
                    <a:lnT cap="flat" cmpd="sng" w="6100">
                      <a:solidFill>
                        <a:srgbClr val="D9D9E3"/>
                      </a:solidFill>
                      <a:prstDash val="solid"/>
                      <a:round/>
                      <a:headEnd len="sm" w="sm" type="none"/>
                      <a:tailEnd len="sm" w="sm" type="none"/>
                    </a:lnT>
                    <a:lnB cap="flat" cmpd="sng" w="6100">
                      <a:solidFill>
                        <a:srgbClr val="D9D9E3"/>
                      </a:solidFill>
                      <a:prstDash val="solid"/>
                      <a:round/>
                      <a:headEnd len="sm" w="sm" type="none"/>
                      <a:tailEnd len="sm" w="sm" type="none"/>
                    </a:lnB>
                    <a:solidFill>
                      <a:srgbClr val="FAFBFC"/>
                    </a:solidFill>
                  </a:tcPr>
                </a:tc>
                <a:tc>
                  <a:txBody>
                    <a:bodyPr/>
                    <a:lstStyle/>
                    <a:p>
                      <a:pPr indent="0" lvl="0" marL="0" rtl="0" algn="l">
                        <a:lnSpc>
                          <a:spcPct val="171429"/>
                        </a:lnSpc>
                        <a:spcBef>
                          <a:spcPts val="1900"/>
                        </a:spcBef>
                        <a:spcAft>
                          <a:spcPts val="1900"/>
                        </a:spcAft>
                        <a:buNone/>
                      </a:pPr>
                      <a:r>
                        <a:rPr b="1" lang="en-GB" sz="1450">
                          <a:solidFill>
                            <a:srgbClr val="1C4587"/>
                          </a:solidFill>
                          <a:highlight>
                            <a:srgbClr val="F7F7F8"/>
                          </a:highlight>
                          <a:latin typeface="Courier New"/>
                          <a:ea typeface="Courier New"/>
                          <a:cs typeface="Courier New"/>
                          <a:sym typeface="Courier New"/>
                        </a:rPr>
                        <a:t>type</a:t>
                      </a:r>
                      <a:r>
                        <a:rPr b="1" lang="en-GB" sz="1550">
                          <a:solidFill>
                            <a:srgbClr val="1C4587"/>
                          </a:solidFill>
                          <a:highlight>
                            <a:srgbClr val="F7F7F8"/>
                          </a:highlight>
                          <a:latin typeface="Roboto"/>
                          <a:ea typeface="Roboto"/>
                          <a:cs typeface="Roboto"/>
                          <a:sym typeface="Roboto"/>
                        </a:rPr>
                        <a:t>, </a:t>
                      </a:r>
                      <a:r>
                        <a:rPr b="1" lang="en-GB" sz="1450">
                          <a:solidFill>
                            <a:srgbClr val="1C4587"/>
                          </a:solidFill>
                          <a:highlight>
                            <a:srgbClr val="F7F7F8"/>
                          </a:highlight>
                          <a:latin typeface="Courier New"/>
                          <a:ea typeface="Courier New"/>
                          <a:cs typeface="Courier New"/>
                          <a:sym typeface="Courier New"/>
                        </a:rPr>
                        <a:t>name</a:t>
                      </a:r>
                      <a:r>
                        <a:rPr b="1" lang="en-GB" sz="1550">
                          <a:solidFill>
                            <a:srgbClr val="1C4587"/>
                          </a:solidFill>
                          <a:highlight>
                            <a:srgbClr val="F7F7F8"/>
                          </a:highlight>
                          <a:latin typeface="Roboto"/>
                          <a:ea typeface="Roboto"/>
                          <a:cs typeface="Roboto"/>
                          <a:sym typeface="Roboto"/>
                        </a:rPr>
                        <a:t>, </a:t>
                      </a:r>
                      <a:r>
                        <a:rPr b="1" lang="en-GB" sz="1450">
                          <a:solidFill>
                            <a:srgbClr val="1C4587"/>
                          </a:solidFill>
                          <a:highlight>
                            <a:srgbClr val="F7F7F8"/>
                          </a:highlight>
                          <a:latin typeface="Courier New"/>
                          <a:ea typeface="Courier New"/>
                          <a:cs typeface="Courier New"/>
                          <a:sym typeface="Courier New"/>
                        </a:rPr>
                        <a:t>value</a:t>
                      </a:r>
                      <a:r>
                        <a:rPr b="1" lang="en-GB" sz="1550">
                          <a:solidFill>
                            <a:srgbClr val="1C4587"/>
                          </a:solidFill>
                          <a:highlight>
                            <a:srgbClr val="F7F7F8"/>
                          </a:highlight>
                          <a:latin typeface="Roboto"/>
                          <a:ea typeface="Roboto"/>
                          <a:cs typeface="Roboto"/>
                          <a:sym typeface="Roboto"/>
                        </a:rPr>
                        <a:t>, </a:t>
                      </a:r>
                      <a:r>
                        <a:rPr b="1" lang="en-GB" sz="1450">
                          <a:solidFill>
                            <a:srgbClr val="1C4587"/>
                          </a:solidFill>
                          <a:highlight>
                            <a:srgbClr val="F7F7F8"/>
                          </a:highlight>
                          <a:latin typeface="Courier New"/>
                          <a:ea typeface="Courier New"/>
                          <a:cs typeface="Courier New"/>
                          <a:sym typeface="Courier New"/>
                        </a:rPr>
                        <a:t>maxlength</a:t>
                      </a:r>
                      <a:r>
                        <a:rPr b="1" lang="en-GB" sz="1550">
                          <a:solidFill>
                            <a:srgbClr val="1C4587"/>
                          </a:solidFill>
                          <a:highlight>
                            <a:srgbClr val="F7F7F8"/>
                          </a:highlight>
                          <a:latin typeface="Roboto"/>
                          <a:ea typeface="Roboto"/>
                          <a:cs typeface="Roboto"/>
                          <a:sym typeface="Roboto"/>
                        </a:rPr>
                        <a:t>, </a:t>
                      </a:r>
                      <a:r>
                        <a:rPr b="1" lang="en-GB" sz="1450">
                          <a:solidFill>
                            <a:srgbClr val="1C4587"/>
                          </a:solidFill>
                          <a:highlight>
                            <a:srgbClr val="F7F7F8"/>
                          </a:highlight>
                          <a:latin typeface="Courier New"/>
                          <a:ea typeface="Courier New"/>
                          <a:cs typeface="Courier New"/>
                          <a:sym typeface="Courier New"/>
                        </a:rPr>
                        <a:t>required</a:t>
                      </a:r>
                      <a:r>
                        <a:rPr b="1" lang="en-GB" sz="1550">
                          <a:solidFill>
                            <a:srgbClr val="1C4587"/>
                          </a:solidFill>
                          <a:highlight>
                            <a:srgbClr val="F7F7F8"/>
                          </a:highlight>
                          <a:latin typeface="Roboto"/>
                          <a:ea typeface="Roboto"/>
                          <a:cs typeface="Roboto"/>
                          <a:sym typeface="Roboto"/>
                        </a:rPr>
                        <a:t>, </a:t>
                      </a:r>
                      <a:r>
                        <a:rPr b="1" lang="en-GB" sz="1450">
                          <a:solidFill>
                            <a:srgbClr val="1C4587"/>
                          </a:solidFill>
                          <a:highlight>
                            <a:srgbClr val="F7F7F8"/>
                          </a:highlight>
                          <a:latin typeface="Courier New"/>
                          <a:ea typeface="Courier New"/>
                          <a:cs typeface="Courier New"/>
                          <a:sym typeface="Courier New"/>
                        </a:rPr>
                        <a:t>placeholder</a:t>
                      </a:r>
                      <a:r>
                        <a:rPr b="1" lang="en-GB" sz="1550">
                          <a:solidFill>
                            <a:srgbClr val="1C4587"/>
                          </a:solidFill>
                          <a:highlight>
                            <a:srgbClr val="F7F7F8"/>
                          </a:highlight>
                          <a:latin typeface="Roboto"/>
                          <a:ea typeface="Roboto"/>
                          <a:cs typeface="Roboto"/>
                          <a:sym typeface="Roboto"/>
                        </a:rPr>
                        <a:t>, </a:t>
                      </a:r>
                      <a:r>
                        <a:rPr b="1" lang="en-GB" sz="1450">
                          <a:solidFill>
                            <a:srgbClr val="1C4587"/>
                          </a:solidFill>
                          <a:highlight>
                            <a:srgbClr val="F7F7F8"/>
                          </a:highlight>
                          <a:latin typeface="Courier New"/>
                          <a:ea typeface="Courier New"/>
                          <a:cs typeface="Courier New"/>
                          <a:sym typeface="Courier New"/>
                        </a:rPr>
                        <a:t>disabled</a:t>
                      </a:r>
                      <a:r>
                        <a:rPr b="1" lang="en-GB" sz="1550">
                          <a:solidFill>
                            <a:srgbClr val="1C4587"/>
                          </a:solidFill>
                          <a:highlight>
                            <a:srgbClr val="F7F7F8"/>
                          </a:highlight>
                          <a:latin typeface="Roboto"/>
                          <a:ea typeface="Roboto"/>
                          <a:cs typeface="Roboto"/>
                          <a:sym typeface="Roboto"/>
                        </a:rPr>
                        <a:t>, </a:t>
                      </a:r>
                      <a:r>
                        <a:rPr b="1" lang="en-GB" sz="1450">
                          <a:solidFill>
                            <a:srgbClr val="1C4587"/>
                          </a:solidFill>
                          <a:highlight>
                            <a:srgbClr val="F7F7F8"/>
                          </a:highlight>
                          <a:latin typeface="Courier New"/>
                          <a:ea typeface="Courier New"/>
                          <a:cs typeface="Courier New"/>
                          <a:sym typeface="Courier New"/>
                        </a:rPr>
                        <a:t>readonly</a:t>
                      </a:r>
                      <a:r>
                        <a:rPr b="1" lang="en-GB" sz="1550">
                          <a:solidFill>
                            <a:srgbClr val="1C4587"/>
                          </a:solidFill>
                          <a:highlight>
                            <a:srgbClr val="F7F7F8"/>
                          </a:highlight>
                          <a:latin typeface="Roboto"/>
                          <a:ea typeface="Roboto"/>
                          <a:cs typeface="Roboto"/>
                          <a:sym typeface="Roboto"/>
                        </a:rPr>
                        <a:t>, </a:t>
                      </a:r>
                      <a:r>
                        <a:rPr b="1" lang="en-GB" sz="1450">
                          <a:solidFill>
                            <a:srgbClr val="1C4587"/>
                          </a:solidFill>
                          <a:highlight>
                            <a:srgbClr val="F7F7F8"/>
                          </a:highlight>
                          <a:latin typeface="Courier New"/>
                          <a:ea typeface="Courier New"/>
                          <a:cs typeface="Courier New"/>
                          <a:sym typeface="Courier New"/>
                        </a:rPr>
                        <a:t>autocomplete</a:t>
                      </a:r>
                      <a:endParaRPr b="1" sz="1450">
                        <a:solidFill>
                          <a:srgbClr val="1C4587"/>
                        </a:solidFill>
                        <a:highlight>
                          <a:srgbClr val="F7F7F8"/>
                        </a:highlight>
                        <a:latin typeface="Courier New"/>
                        <a:ea typeface="Courier New"/>
                        <a:cs typeface="Courier New"/>
                        <a:sym typeface="Courier New"/>
                      </a:endParaRPr>
                    </a:p>
                  </a:txBody>
                  <a:tcPr marT="91425" marB="91425" marR="91425" marL="91425" anchor="ctr">
                    <a:lnL cap="flat" cmpd="sng" w="6100">
                      <a:solidFill>
                        <a:srgbClr val="D9D9E3"/>
                      </a:solidFill>
                      <a:prstDash val="solid"/>
                      <a:round/>
                      <a:headEnd len="sm" w="sm" type="none"/>
                      <a:tailEnd len="sm" w="sm" type="none"/>
                    </a:lnL>
                    <a:lnR cap="flat" cmpd="sng" w="6100">
                      <a:solidFill>
                        <a:srgbClr val="D9D9E3"/>
                      </a:solidFill>
                      <a:prstDash val="solid"/>
                      <a:round/>
                      <a:headEnd len="sm" w="sm" type="none"/>
                      <a:tailEnd len="sm" w="sm" type="none"/>
                    </a:lnR>
                    <a:lnT cap="flat" cmpd="sng" w="6100">
                      <a:solidFill>
                        <a:srgbClr val="D9D9E3"/>
                      </a:solidFill>
                      <a:prstDash val="solid"/>
                      <a:round/>
                      <a:headEnd len="sm" w="sm" type="none"/>
                      <a:tailEnd len="sm" w="sm" type="none"/>
                    </a:lnT>
                    <a:lnB cap="flat" cmpd="sng" w="6100">
                      <a:solidFill>
                        <a:srgbClr val="D9D9E3"/>
                      </a:solidFill>
                      <a:prstDash val="solid"/>
                      <a:round/>
                      <a:headEnd len="sm" w="sm" type="none"/>
                      <a:tailEnd len="sm" w="sm" type="none"/>
                    </a:lnB>
                    <a:solidFill>
                      <a:srgbClr val="FAFBFC"/>
                    </a:solidFill>
                  </a:tcPr>
                </a:tc>
              </a:tr>
              <a:tr h="2187025">
                <a:tc>
                  <a:txBody>
                    <a:bodyPr/>
                    <a:lstStyle/>
                    <a:p>
                      <a:pPr indent="0" lvl="0" marL="0" rtl="0" algn="l">
                        <a:lnSpc>
                          <a:spcPct val="171429"/>
                        </a:lnSpc>
                        <a:spcBef>
                          <a:spcPts val="1900"/>
                        </a:spcBef>
                        <a:spcAft>
                          <a:spcPts val="1900"/>
                        </a:spcAft>
                        <a:buNone/>
                      </a:pPr>
                      <a:r>
                        <a:rPr b="1" lang="en-GB" sz="1550">
                          <a:solidFill>
                            <a:srgbClr val="1C4587"/>
                          </a:solidFill>
                          <a:highlight>
                            <a:srgbClr val="F7F7F8"/>
                          </a:highlight>
                          <a:latin typeface="Roboto"/>
                          <a:ea typeface="Roboto"/>
                          <a:cs typeface="Roboto"/>
                          <a:sym typeface="Roboto"/>
                        </a:rPr>
                        <a:t>Search Input (</a:t>
                      </a:r>
                      <a:r>
                        <a:rPr b="1" lang="en-GB" sz="1450">
                          <a:solidFill>
                            <a:srgbClr val="1C4587"/>
                          </a:solidFill>
                          <a:highlight>
                            <a:srgbClr val="F7F7F8"/>
                          </a:highlight>
                          <a:latin typeface="Courier New"/>
                          <a:ea typeface="Courier New"/>
                          <a:cs typeface="Courier New"/>
                          <a:sym typeface="Courier New"/>
                        </a:rPr>
                        <a:t>type="search"</a:t>
                      </a:r>
                      <a:r>
                        <a:rPr b="1" lang="en-GB" sz="1550">
                          <a:solidFill>
                            <a:srgbClr val="1C4587"/>
                          </a:solidFill>
                          <a:highlight>
                            <a:srgbClr val="F7F7F8"/>
                          </a:highlight>
                          <a:latin typeface="Roboto"/>
                          <a:ea typeface="Roboto"/>
                          <a:cs typeface="Roboto"/>
                          <a:sym typeface="Roboto"/>
                        </a:rPr>
                        <a:t>)</a:t>
                      </a:r>
                      <a:endParaRPr b="1" sz="1550">
                        <a:solidFill>
                          <a:srgbClr val="1C4587"/>
                        </a:solidFill>
                        <a:highlight>
                          <a:srgbClr val="F7F7F8"/>
                        </a:highlight>
                        <a:latin typeface="Roboto"/>
                        <a:ea typeface="Roboto"/>
                        <a:cs typeface="Roboto"/>
                        <a:sym typeface="Roboto"/>
                      </a:endParaRPr>
                    </a:p>
                  </a:txBody>
                  <a:tcPr marT="91425" marB="91425" marR="91425" marL="91425" anchor="ctr">
                    <a:lnL cap="flat" cmpd="sng" w="6100">
                      <a:solidFill>
                        <a:srgbClr val="D9D9E3"/>
                      </a:solidFill>
                      <a:prstDash val="solid"/>
                      <a:round/>
                      <a:headEnd len="sm" w="sm" type="none"/>
                      <a:tailEnd len="sm" w="sm" type="none"/>
                    </a:lnL>
                    <a:lnR cap="flat" cmpd="sng" w="6100">
                      <a:solidFill>
                        <a:srgbClr val="D9D9E3"/>
                      </a:solidFill>
                      <a:prstDash val="solid"/>
                      <a:round/>
                      <a:headEnd len="sm" w="sm" type="none"/>
                      <a:tailEnd len="sm" w="sm" type="none"/>
                    </a:lnR>
                    <a:lnT cap="flat" cmpd="sng" w="6100">
                      <a:solidFill>
                        <a:srgbClr val="D9D9E3"/>
                      </a:solidFill>
                      <a:prstDash val="solid"/>
                      <a:round/>
                      <a:headEnd len="sm" w="sm" type="none"/>
                      <a:tailEnd len="sm" w="sm" type="none"/>
                    </a:lnT>
                    <a:lnB cap="flat" cmpd="sng" w="6100">
                      <a:solidFill>
                        <a:srgbClr val="D9D9E3"/>
                      </a:solidFill>
                      <a:prstDash val="solid"/>
                      <a:round/>
                      <a:headEnd len="sm" w="sm" type="none"/>
                      <a:tailEnd len="sm" w="sm" type="none"/>
                    </a:lnB>
                    <a:solidFill>
                      <a:srgbClr val="FAFBFC"/>
                    </a:solidFill>
                  </a:tcPr>
                </a:tc>
                <a:tc>
                  <a:txBody>
                    <a:bodyPr/>
                    <a:lstStyle/>
                    <a:p>
                      <a:pPr indent="0" lvl="0" marL="0" rtl="0" algn="l">
                        <a:lnSpc>
                          <a:spcPct val="171429"/>
                        </a:lnSpc>
                        <a:spcBef>
                          <a:spcPts val="1900"/>
                        </a:spcBef>
                        <a:spcAft>
                          <a:spcPts val="1900"/>
                        </a:spcAft>
                        <a:buNone/>
                      </a:pPr>
                      <a:r>
                        <a:rPr b="1" lang="en-GB" sz="1550">
                          <a:solidFill>
                            <a:srgbClr val="1C4587"/>
                          </a:solidFill>
                          <a:highlight>
                            <a:srgbClr val="F7F7F8"/>
                          </a:highlight>
                          <a:latin typeface="Roboto"/>
                          <a:ea typeface="Roboto"/>
                          <a:cs typeface="Roboto"/>
                          <a:sym typeface="Roboto"/>
                        </a:rPr>
                        <a:t>Intended for search queries.</a:t>
                      </a:r>
                      <a:endParaRPr b="1" sz="1550">
                        <a:solidFill>
                          <a:srgbClr val="1C4587"/>
                        </a:solidFill>
                        <a:highlight>
                          <a:srgbClr val="F7F7F8"/>
                        </a:highlight>
                        <a:latin typeface="Roboto"/>
                        <a:ea typeface="Roboto"/>
                        <a:cs typeface="Roboto"/>
                        <a:sym typeface="Roboto"/>
                      </a:endParaRPr>
                    </a:p>
                  </a:txBody>
                  <a:tcPr marT="91425" marB="91425" marR="91425" marL="91425" anchor="ctr">
                    <a:lnL cap="flat" cmpd="sng" w="6100">
                      <a:solidFill>
                        <a:srgbClr val="D9D9E3"/>
                      </a:solidFill>
                      <a:prstDash val="solid"/>
                      <a:round/>
                      <a:headEnd len="sm" w="sm" type="none"/>
                      <a:tailEnd len="sm" w="sm" type="none"/>
                    </a:lnL>
                    <a:lnR cap="flat" cmpd="sng" w="6100">
                      <a:solidFill>
                        <a:srgbClr val="D9D9E3"/>
                      </a:solidFill>
                      <a:prstDash val="solid"/>
                      <a:round/>
                      <a:headEnd len="sm" w="sm" type="none"/>
                      <a:tailEnd len="sm" w="sm" type="none"/>
                    </a:lnR>
                    <a:lnT cap="flat" cmpd="sng" w="6100">
                      <a:solidFill>
                        <a:srgbClr val="D9D9E3"/>
                      </a:solidFill>
                      <a:prstDash val="solid"/>
                      <a:round/>
                      <a:headEnd len="sm" w="sm" type="none"/>
                      <a:tailEnd len="sm" w="sm" type="none"/>
                    </a:lnT>
                    <a:lnB cap="flat" cmpd="sng" w="6100">
                      <a:solidFill>
                        <a:srgbClr val="D9D9E3"/>
                      </a:solidFill>
                      <a:prstDash val="solid"/>
                      <a:round/>
                      <a:headEnd len="sm" w="sm" type="none"/>
                      <a:tailEnd len="sm" w="sm" type="none"/>
                    </a:lnB>
                    <a:solidFill>
                      <a:srgbClr val="FAFBFC"/>
                    </a:solidFill>
                  </a:tcPr>
                </a:tc>
                <a:tc>
                  <a:txBody>
                    <a:bodyPr/>
                    <a:lstStyle/>
                    <a:p>
                      <a:pPr indent="0" lvl="0" marL="0" rtl="0" algn="l">
                        <a:lnSpc>
                          <a:spcPct val="171429"/>
                        </a:lnSpc>
                        <a:spcBef>
                          <a:spcPts val="1900"/>
                        </a:spcBef>
                        <a:spcAft>
                          <a:spcPts val="1900"/>
                        </a:spcAft>
                        <a:buNone/>
                      </a:pPr>
                      <a:r>
                        <a:rPr b="1" lang="en-GB" sz="1450">
                          <a:solidFill>
                            <a:srgbClr val="1C4587"/>
                          </a:solidFill>
                          <a:highlight>
                            <a:srgbClr val="F7F7F8"/>
                          </a:highlight>
                          <a:latin typeface="Courier New"/>
                          <a:ea typeface="Courier New"/>
                          <a:cs typeface="Courier New"/>
                          <a:sym typeface="Courier New"/>
                        </a:rPr>
                        <a:t>&lt;input type="search" name="query" required&gt;</a:t>
                      </a:r>
                      <a:endParaRPr b="1" sz="1450">
                        <a:solidFill>
                          <a:srgbClr val="1C4587"/>
                        </a:solidFill>
                        <a:highlight>
                          <a:srgbClr val="F7F7F8"/>
                        </a:highlight>
                        <a:latin typeface="Courier New"/>
                        <a:ea typeface="Courier New"/>
                        <a:cs typeface="Courier New"/>
                        <a:sym typeface="Courier New"/>
                      </a:endParaRPr>
                    </a:p>
                  </a:txBody>
                  <a:tcPr marT="91425" marB="91425" marR="91425" marL="91425" anchor="ctr">
                    <a:lnL cap="flat" cmpd="sng" w="6100">
                      <a:solidFill>
                        <a:srgbClr val="D9D9E3"/>
                      </a:solidFill>
                      <a:prstDash val="solid"/>
                      <a:round/>
                      <a:headEnd len="sm" w="sm" type="none"/>
                      <a:tailEnd len="sm" w="sm" type="none"/>
                    </a:lnL>
                    <a:lnR cap="flat" cmpd="sng" w="6100">
                      <a:solidFill>
                        <a:srgbClr val="D9D9E3"/>
                      </a:solidFill>
                      <a:prstDash val="solid"/>
                      <a:round/>
                      <a:headEnd len="sm" w="sm" type="none"/>
                      <a:tailEnd len="sm" w="sm" type="none"/>
                    </a:lnR>
                    <a:lnT cap="flat" cmpd="sng" w="6100">
                      <a:solidFill>
                        <a:srgbClr val="D9D9E3"/>
                      </a:solidFill>
                      <a:prstDash val="solid"/>
                      <a:round/>
                      <a:headEnd len="sm" w="sm" type="none"/>
                      <a:tailEnd len="sm" w="sm" type="none"/>
                    </a:lnT>
                    <a:lnB cap="flat" cmpd="sng" w="6100">
                      <a:solidFill>
                        <a:srgbClr val="D9D9E3"/>
                      </a:solidFill>
                      <a:prstDash val="solid"/>
                      <a:round/>
                      <a:headEnd len="sm" w="sm" type="none"/>
                      <a:tailEnd len="sm" w="sm" type="none"/>
                    </a:lnB>
                    <a:solidFill>
                      <a:srgbClr val="FAFBFC"/>
                    </a:solidFill>
                  </a:tcPr>
                </a:tc>
                <a:tc>
                  <a:txBody>
                    <a:bodyPr/>
                    <a:lstStyle/>
                    <a:p>
                      <a:pPr indent="0" lvl="0" marL="0" rtl="0" algn="l">
                        <a:lnSpc>
                          <a:spcPct val="171429"/>
                        </a:lnSpc>
                        <a:spcBef>
                          <a:spcPts val="1900"/>
                        </a:spcBef>
                        <a:spcAft>
                          <a:spcPts val="1900"/>
                        </a:spcAft>
                        <a:buNone/>
                      </a:pPr>
                      <a:r>
                        <a:rPr b="1" lang="en-GB" sz="1450">
                          <a:solidFill>
                            <a:srgbClr val="1C4587"/>
                          </a:solidFill>
                          <a:highlight>
                            <a:srgbClr val="F7F7F8"/>
                          </a:highlight>
                          <a:latin typeface="Courier New"/>
                          <a:ea typeface="Courier New"/>
                          <a:cs typeface="Courier New"/>
                          <a:sym typeface="Courier New"/>
                        </a:rPr>
                        <a:t>&lt;input type="search" name="query" required</a:t>
                      </a:r>
                      <a:endParaRPr b="1" sz="1450">
                        <a:solidFill>
                          <a:srgbClr val="1C4587"/>
                        </a:solidFill>
                        <a:highlight>
                          <a:srgbClr val="F7F7F8"/>
                        </a:highlight>
                        <a:latin typeface="Courier New"/>
                        <a:ea typeface="Courier New"/>
                        <a:cs typeface="Courier New"/>
                        <a:sym typeface="Courier New"/>
                      </a:endParaRPr>
                    </a:p>
                  </a:txBody>
                  <a:tcPr marT="91425" marB="91425" marR="91425" marL="91425" anchor="ctr">
                    <a:lnL cap="flat" cmpd="sng" w="6100">
                      <a:solidFill>
                        <a:srgbClr val="D9D9E3"/>
                      </a:solidFill>
                      <a:prstDash val="solid"/>
                      <a:round/>
                      <a:headEnd len="sm" w="sm" type="none"/>
                      <a:tailEnd len="sm" w="sm" type="none"/>
                    </a:lnL>
                    <a:lnR cap="flat" cmpd="sng">
                      <a:solidFill>
                        <a:srgbClr val="D9D9E3"/>
                      </a:solidFill>
                      <a:prstDash val="solid"/>
                      <a:round/>
                      <a:headEnd len="sm" w="sm" type="none"/>
                      <a:tailEnd len="sm" w="sm" type="none"/>
                    </a:lnR>
                    <a:lnT cap="flat" cmpd="sng" w="6100">
                      <a:solidFill>
                        <a:srgbClr val="D9D9E3"/>
                      </a:solidFill>
                      <a:prstDash val="solid"/>
                      <a:round/>
                      <a:headEnd len="sm" w="sm" type="none"/>
                      <a:tailEnd len="sm" w="sm" type="none"/>
                    </a:lnT>
                    <a:lnB cap="flat" cmpd="sng" w="6100">
                      <a:solidFill>
                        <a:srgbClr val="D9D9E3"/>
                      </a:solidFill>
                      <a:prstDash val="solid"/>
                      <a:round/>
                      <a:headEnd len="sm" w="sm" type="none"/>
                      <a:tailEnd len="sm" w="sm" type="none"/>
                    </a:lnB>
                    <a:solidFill>
                      <a:srgbClr val="FAFBFC"/>
                    </a:solidFill>
                  </a:tcPr>
                </a:tc>
                <a:tc>
                  <a:txBody>
                    <a:bodyPr/>
                    <a:lstStyle/>
                    <a:p>
                      <a:pPr indent="0" lvl="0" marL="0" rtl="0" algn="l">
                        <a:spcBef>
                          <a:spcPts val="0"/>
                        </a:spcBef>
                        <a:spcAft>
                          <a:spcPts val="0"/>
                        </a:spcAft>
                        <a:buNone/>
                      </a:pPr>
                      <a:r>
                        <a:t/>
                      </a:r>
                      <a:endParaRPr b="1" sz="2000">
                        <a:solidFill>
                          <a:srgbClr val="1C4587"/>
                        </a:solidFill>
                      </a:endParaRPr>
                    </a:p>
                  </a:txBody>
                  <a:tcPr marT="91425" marB="91425" marR="91425" marL="91425">
                    <a:lnL cap="flat" cmpd="sng">
                      <a:solidFill>
                        <a:srgbClr val="D9D9E3"/>
                      </a:solidFill>
                      <a:prstDash val="solid"/>
                      <a:round/>
                      <a:headEnd len="sm" w="sm" type="none"/>
                      <a:tailEnd len="sm" w="sm" type="none"/>
                    </a:lnL>
                    <a:lnT cap="flat" cmpd="sng" w="6100">
                      <a:solidFill>
                        <a:srgbClr val="D9D9E3"/>
                      </a:solidFill>
                      <a:prstDash val="solid"/>
                      <a:round/>
                      <a:headEnd len="sm" w="sm" type="none"/>
                      <a:tailEnd len="sm" w="sm" type="none"/>
                    </a:lnT>
                    <a:solidFill>
                      <a:srgbClr val="FAFBFC"/>
                    </a:solidFill>
                  </a:tcPr>
                </a:tc>
              </a:tr>
            </a:tbl>
          </a:graphicData>
        </a:graphic>
      </p:graphicFrame>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6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73" name="Shape 573"/>
        <p:cNvGrpSpPr/>
        <p:nvPr/>
      </p:nvGrpSpPr>
      <p:grpSpPr>
        <a:xfrm>
          <a:off x="0" y="0"/>
          <a:ext cx="0" cy="0"/>
          <a:chOff x="0" y="0"/>
          <a:chExt cx="0" cy="0"/>
        </a:xfrm>
      </p:grpSpPr>
      <p:graphicFrame>
        <p:nvGraphicFramePr>
          <p:cNvPr id="574" name="Google Shape;574;p74"/>
          <p:cNvGraphicFramePr/>
          <p:nvPr/>
        </p:nvGraphicFramePr>
        <p:xfrm>
          <a:off x="152400" y="152400"/>
          <a:ext cx="3000000" cy="3000000"/>
        </p:xfrm>
        <a:graphic>
          <a:graphicData uri="http://schemas.openxmlformats.org/drawingml/2006/table">
            <a:tbl>
              <a:tblPr>
                <a:noFill/>
                <a:tableStyleId>{C03E0829-A202-4815-8986-9A48DC20E8A5}</a:tableStyleId>
              </a:tblPr>
              <a:tblGrid>
                <a:gridCol w="1605025"/>
                <a:gridCol w="1217600"/>
                <a:gridCol w="2313450"/>
                <a:gridCol w="2291325"/>
                <a:gridCol w="1472200"/>
              </a:tblGrid>
              <a:tr h="476250">
                <a:tc>
                  <a:txBody>
                    <a:bodyPr/>
                    <a:lstStyle/>
                    <a:p>
                      <a:pPr indent="0" lvl="0" marL="0" rtl="0" algn="l">
                        <a:spcBef>
                          <a:spcPts val="0"/>
                        </a:spcBef>
                        <a:spcAft>
                          <a:spcPts val="0"/>
                        </a:spcAft>
                        <a:buNone/>
                      </a:pPr>
                      <a:r>
                        <a:t/>
                      </a:r>
                      <a:endParaRPr b="1" sz="1600">
                        <a:solidFill>
                          <a:srgbClr val="1C4587"/>
                        </a:solidFill>
                      </a:endParaRPr>
                    </a:p>
                  </a:txBody>
                  <a:tcPr marT="91425" marB="91425" marR="91425" marL="91425">
                    <a:lnB cap="flat" cmpd="sng" w="6100">
                      <a:solidFill>
                        <a:srgbClr val="D9D9E3"/>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b="1" sz="1600">
                        <a:solidFill>
                          <a:srgbClr val="1C4587"/>
                        </a:solidFill>
                      </a:endParaRPr>
                    </a:p>
                  </a:txBody>
                  <a:tcPr marT="91425" marB="91425" marR="91425" marL="91425">
                    <a:lnB cap="flat" cmpd="sng" w="6100">
                      <a:solidFill>
                        <a:srgbClr val="D9D9E3"/>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b="1" sz="1600">
                        <a:solidFill>
                          <a:srgbClr val="1C4587"/>
                        </a:solidFill>
                      </a:endParaRPr>
                    </a:p>
                  </a:txBody>
                  <a:tcPr marT="91425" marB="91425" marR="91425" marL="91425">
                    <a:lnB cap="flat" cmpd="sng" w="6100">
                      <a:solidFill>
                        <a:srgbClr val="D9D9E3"/>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b="1" sz="1600">
                        <a:solidFill>
                          <a:srgbClr val="1C4587"/>
                        </a:solidFill>
                      </a:endParaRPr>
                    </a:p>
                  </a:txBody>
                  <a:tcPr marT="91425" marB="91425" marR="91425" marL="91425">
                    <a:lnB cap="flat" cmpd="sng" w="6100">
                      <a:solidFill>
                        <a:srgbClr val="D9D9E3"/>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b="1" sz="1600">
                        <a:solidFill>
                          <a:srgbClr val="1C4587"/>
                        </a:solidFill>
                      </a:endParaRPr>
                    </a:p>
                  </a:txBody>
                  <a:tcPr marT="91425" marB="91425" marR="91425" marL="91425">
                    <a:lnB cap="flat" cmpd="sng" w="6100">
                      <a:solidFill>
                        <a:srgbClr val="D9D9E3"/>
                      </a:solidFill>
                      <a:prstDash val="solid"/>
                      <a:round/>
                      <a:headEnd len="sm" w="sm" type="none"/>
                      <a:tailEnd len="sm" w="sm" type="none"/>
                    </a:lnB>
                    <a:solidFill>
                      <a:schemeClr val="lt1"/>
                    </a:solidFill>
                  </a:tcPr>
                </a:tc>
              </a:tr>
              <a:tr h="542925">
                <a:tc>
                  <a:txBody>
                    <a:bodyPr/>
                    <a:lstStyle/>
                    <a:p>
                      <a:pPr indent="0" lvl="0" marL="0" rtl="0" algn="ctr">
                        <a:lnSpc>
                          <a:spcPct val="171429"/>
                        </a:lnSpc>
                        <a:spcBef>
                          <a:spcPts val="1900"/>
                        </a:spcBef>
                        <a:spcAft>
                          <a:spcPts val="0"/>
                        </a:spcAft>
                        <a:buNone/>
                      </a:pPr>
                      <a:r>
                        <a:rPr b="1" lang="en-GB" sz="1150">
                          <a:solidFill>
                            <a:srgbClr val="1C4587"/>
                          </a:solidFill>
                          <a:highlight>
                            <a:srgbClr val="F7F7F8"/>
                          </a:highlight>
                          <a:latin typeface="Roboto"/>
                          <a:ea typeface="Roboto"/>
                          <a:cs typeface="Roboto"/>
                          <a:sym typeface="Roboto"/>
                        </a:rPr>
                        <a:t>Element</a:t>
                      </a:r>
                      <a:endParaRPr b="1" sz="1150">
                        <a:solidFill>
                          <a:srgbClr val="1C4587"/>
                        </a:solidFill>
                        <a:highlight>
                          <a:srgbClr val="F7F7F8"/>
                        </a:highlight>
                        <a:latin typeface="Roboto"/>
                        <a:ea typeface="Roboto"/>
                        <a:cs typeface="Roboto"/>
                        <a:sym typeface="Roboto"/>
                      </a:endParaRPr>
                    </a:p>
                  </a:txBody>
                  <a:tcPr marT="91425" marB="91425" marR="91425" marL="91425" anchor="b">
                    <a:lnL cap="flat" cmpd="sng" w="6100">
                      <a:solidFill>
                        <a:srgbClr val="D9D9E3"/>
                      </a:solidFill>
                      <a:prstDash val="solid"/>
                      <a:round/>
                      <a:headEnd len="sm" w="sm" type="none"/>
                      <a:tailEnd len="sm" w="sm" type="none"/>
                    </a:lnL>
                    <a:lnR cap="flat" cmpd="sng" w="6100">
                      <a:solidFill>
                        <a:srgbClr val="D9D9E3"/>
                      </a:solidFill>
                      <a:prstDash val="solid"/>
                      <a:round/>
                      <a:headEnd len="sm" w="sm" type="none"/>
                      <a:tailEnd len="sm" w="sm" type="none"/>
                    </a:lnR>
                    <a:lnT cap="flat" cmpd="sng" w="6100">
                      <a:solidFill>
                        <a:srgbClr val="D9D9E3"/>
                      </a:solidFill>
                      <a:prstDash val="solid"/>
                      <a:round/>
                      <a:headEnd len="sm" w="sm" type="none"/>
                      <a:tailEnd len="sm" w="sm" type="none"/>
                    </a:lnT>
                    <a:lnB cap="flat" cmpd="sng" w="6100">
                      <a:solidFill>
                        <a:srgbClr val="D9D9E3"/>
                      </a:solidFill>
                      <a:prstDash val="solid"/>
                      <a:round/>
                      <a:headEnd len="sm" w="sm" type="none"/>
                      <a:tailEnd len="sm" w="sm" type="none"/>
                    </a:lnB>
                    <a:solidFill>
                      <a:schemeClr val="lt1"/>
                    </a:solidFill>
                  </a:tcPr>
                </a:tc>
                <a:tc>
                  <a:txBody>
                    <a:bodyPr/>
                    <a:lstStyle/>
                    <a:p>
                      <a:pPr indent="0" lvl="0" marL="0" rtl="0" algn="ctr">
                        <a:lnSpc>
                          <a:spcPct val="171429"/>
                        </a:lnSpc>
                        <a:spcBef>
                          <a:spcPts val="1900"/>
                        </a:spcBef>
                        <a:spcAft>
                          <a:spcPts val="0"/>
                        </a:spcAft>
                        <a:buNone/>
                      </a:pPr>
                      <a:r>
                        <a:rPr b="1" lang="en-GB" sz="1150">
                          <a:solidFill>
                            <a:srgbClr val="1C4587"/>
                          </a:solidFill>
                          <a:highlight>
                            <a:srgbClr val="F7F7F8"/>
                          </a:highlight>
                          <a:latin typeface="Roboto"/>
                          <a:ea typeface="Roboto"/>
                          <a:cs typeface="Roboto"/>
                          <a:sym typeface="Roboto"/>
                        </a:rPr>
                        <a:t>Purpose</a:t>
                      </a:r>
                      <a:endParaRPr b="1" sz="1150">
                        <a:solidFill>
                          <a:srgbClr val="1C4587"/>
                        </a:solidFill>
                        <a:highlight>
                          <a:srgbClr val="F7F7F8"/>
                        </a:highlight>
                        <a:latin typeface="Roboto"/>
                        <a:ea typeface="Roboto"/>
                        <a:cs typeface="Roboto"/>
                        <a:sym typeface="Roboto"/>
                      </a:endParaRPr>
                    </a:p>
                  </a:txBody>
                  <a:tcPr marT="91425" marB="91425" marR="91425" marL="91425" anchor="b">
                    <a:lnL cap="flat" cmpd="sng" w="6100">
                      <a:solidFill>
                        <a:srgbClr val="D9D9E3"/>
                      </a:solidFill>
                      <a:prstDash val="solid"/>
                      <a:round/>
                      <a:headEnd len="sm" w="sm" type="none"/>
                      <a:tailEnd len="sm" w="sm" type="none"/>
                    </a:lnL>
                    <a:lnR cap="flat" cmpd="sng" w="6100">
                      <a:solidFill>
                        <a:srgbClr val="D9D9E3"/>
                      </a:solidFill>
                      <a:prstDash val="solid"/>
                      <a:round/>
                      <a:headEnd len="sm" w="sm" type="none"/>
                      <a:tailEnd len="sm" w="sm" type="none"/>
                    </a:lnR>
                    <a:lnT cap="flat" cmpd="sng" w="6100">
                      <a:solidFill>
                        <a:srgbClr val="D9D9E3"/>
                      </a:solidFill>
                      <a:prstDash val="solid"/>
                      <a:round/>
                      <a:headEnd len="sm" w="sm" type="none"/>
                      <a:tailEnd len="sm" w="sm" type="none"/>
                    </a:lnT>
                    <a:lnB cap="flat" cmpd="sng" w="6100">
                      <a:solidFill>
                        <a:srgbClr val="D9D9E3"/>
                      </a:solidFill>
                      <a:prstDash val="solid"/>
                      <a:round/>
                      <a:headEnd len="sm" w="sm" type="none"/>
                      <a:tailEnd len="sm" w="sm" type="none"/>
                    </a:lnB>
                    <a:solidFill>
                      <a:schemeClr val="lt1"/>
                    </a:solidFill>
                  </a:tcPr>
                </a:tc>
                <a:tc>
                  <a:txBody>
                    <a:bodyPr/>
                    <a:lstStyle/>
                    <a:p>
                      <a:pPr indent="0" lvl="0" marL="0" rtl="0" algn="ctr">
                        <a:lnSpc>
                          <a:spcPct val="171429"/>
                        </a:lnSpc>
                        <a:spcBef>
                          <a:spcPts val="1900"/>
                        </a:spcBef>
                        <a:spcAft>
                          <a:spcPts val="0"/>
                        </a:spcAft>
                        <a:buNone/>
                      </a:pPr>
                      <a:r>
                        <a:rPr b="1" lang="en-GB" sz="1150">
                          <a:solidFill>
                            <a:srgbClr val="1C4587"/>
                          </a:solidFill>
                          <a:highlight>
                            <a:srgbClr val="F7F7F8"/>
                          </a:highlight>
                          <a:latin typeface="Roboto"/>
                          <a:ea typeface="Roboto"/>
                          <a:cs typeface="Roboto"/>
                          <a:sym typeface="Roboto"/>
                        </a:rPr>
                        <a:t>Syntax</a:t>
                      </a:r>
                      <a:endParaRPr b="1" sz="1150">
                        <a:solidFill>
                          <a:srgbClr val="1C4587"/>
                        </a:solidFill>
                        <a:highlight>
                          <a:srgbClr val="F7F7F8"/>
                        </a:highlight>
                        <a:latin typeface="Roboto"/>
                        <a:ea typeface="Roboto"/>
                        <a:cs typeface="Roboto"/>
                        <a:sym typeface="Roboto"/>
                      </a:endParaRPr>
                    </a:p>
                  </a:txBody>
                  <a:tcPr marT="91425" marB="91425" marR="91425" marL="91425" anchor="b">
                    <a:lnL cap="flat" cmpd="sng" w="6100">
                      <a:solidFill>
                        <a:srgbClr val="D9D9E3"/>
                      </a:solidFill>
                      <a:prstDash val="solid"/>
                      <a:round/>
                      <a:headEnd len="sm" w="sm" type="none"/>
                      <a:tailEnd len="sm" w="sm" type="none"/>
                    </a:lnL>
                    <a:lnR cap="flat" cmpd="sng" w="6100">
                      <a:solidFill>
                        <a:srgbClr val="D9D9E3"/>
                      </a:solidFill>
                      <a:prstDash val="solid"/>
                      <a:round/>
                      <a:headEnd len="sm" w="sm" type="none"/>
                      <a:tailEnd len="sm" w="sm" type="none"/>
                    </a:lnR>
                    <a:lnT cap="flat" cmpd="sng" w="6100">
                      <a:solidFill>
                        <a:srgbClr val="D9D9E3"/>
                      </a:solidFill>
                      <a:prstDash val="solid"/>
                      <a:round/>
                      <a:headEnd len="sm" w="sm" type="none"/>
                      <a:tailEnd len="sm" w="sm" type="none"/>
                    </a:lnT>
                    <a:lnB cap="flat" cmpd="sng" w="6100">
                      <a:solidFill>
                        <a:srgbClr val="D9D9E3"/>
                      </a:solidFill>
                      <a:prstDash val="solid"/>
                      <a:round/>
                      <a:headEnd len="sm" w="sm" type="none"/>
                      <a:tailEnd len="sm" w="sm" type="none"/>
                    </a:lnB>
                    <a:solidFill>
                      <a:schemeClr val="lt1"/>
                    </a:solidFill>
                  </a:tcPr>
                </a:tc>
                <a:tc>
                  <a:txBody>
                    <a:bodyPr/>
                    <a:lstStyle/>
                    <a:p>
                      <a:pPr indent="0" lvl="0" marL="0" rtl="0" algn="ctr">
                        <a:lnSpc>
                          <a:spcPct val="171429"/>
                        </a:lnSpc>
                        <a:spcBef>
                          <a:spcPts val="1900"/>
                        </a:spcBef>
                        <a:spcAft>
                          <a:spcPts val="0"/>
                        </a:spcAft>
                        <a:buNone/>
                      </a:pPr>
                      <a:r>
                        <a:rPr b="1" lang="en-GB" sz="1150">
                          <a:solidFill>
                            <a:srgbClr val="1C4587"/>
                          </a:solidFill>
                          <a:highlight>
                            <a:srgbClr val="F7F7F8"/>
                          </a:highlight>
                          <a:latin typeface="Roboto"/>
                          <a:ea typeface="Roboto"/>
                          <a:cs typeface="Roboto"/>
                          <a:sym typeface="Roboto"/>
                        </a:rPr>
                        <a:t>Example</a:t>
                      </a:r>
                      <a:endParaRPr b="1" sz="1150">
                        <a:solidFill>
                          <a:srgbClr val="1C4587"/>
                        </a:solidFill>
                        <a:highlight>
                          <a:srgbClr val="F7F7F8"/>
                        </a:highlight>
                        <a:latin typeface="Roboto"/>
                        <a:ea typeface="Roboto"/>
                        <a:cs typeface="Roboto"/>
                        <a:sym typeface="Roboto"/>
                      </a:endParaRPr>
                    </a:p>
                  </a:txBody>
                  <a:tcPr marT="91425" marB="91425" marR="91425" marL="91425" anchor="b">
                    <a:lnL cap="flat" cmpd="sng" w="6100">
                      <a:solidFill>
                        <a:srgbClr val="D9D9E3"/>
                      </a:solidFill>
                      <a:prstDash val="solid"/>
                      <a:round/>
                      <a:headEnd len="sm" w="sm" type="none"/>
                      <a:tailEnd len="sm" w="sm" type="none"/>
                    </a:lnL>
                    <a:lnR cap="flat" cmpd="sng" w="6100">
                      <a:solidFill>
                        <a:srgbClr val="D9D9E3"/>
                      </a:solidFill>
                      <a:prstDash val="solid"/>
                      <a:round/>
                      <a:headEnd len="sm" w="sm" type="none"/>
                      <a:tailEnd len="sm" w="sm" type="none"/>
                    </a:lnR>
                    <a:lnT cap="flat" cmpd="sng" w="6100">
                      <a:solidFill>
                        <a:srgbClr val="D9D9E3"/>
                      </a:solidFill>
                      <a:prstDash val="solid"/>
                      <a:round/>
                      <a:headEnd len="sm" w="sm" type="none"/>
                      <a:tailEnd len="sm" w="sm" type="none"/>
                    </a:lnT>
                    <a:lnB cap="flat" cmpd="sng" w="6100">
                      <a:solidFill>
                        <a:srgbClr val="D9D9E3"/>
                      </a:solidFill>
                      <a:prstDash val="solid"/>
                      <a:round/>
                      <a:headEnd len="sm" w="sm" type="none"/>
                      <a:tailEnd len="sm" w="sm" type="none"/>
                    </a:lnB>
                    <a:solidFill>
                      <a:schemeClr val="lt1"/>
                    </a:solidFill>
                  </a:tcPr>
                </a:tc>
                <a:tc>
                  <a:txBody>
                    <a:bodyPr/>
                    <a:lstStyle/>
                    <a:p>
                      <a:pPr indent="0" lvl="0" marL="0" rtl="0" algn="ctr">
                        <a:lnSpc>
                          <a:spcPct val="171429"/>
                        </a:lnSpc>
                        <a:spcBef>
                          <a:spcPts val="1900"/>
                        </a:spcBef>
                        <a:spcAft>
                          <a:spcPts val="0"/>
                        </a:spcAft>
                        <a:buNone/>
                      </a:pPr>
                      <a:r>
                        <a:rPr b="1" lang="en-GB" sz="1150">
                          <a:solidFill>
                            <a:srgbClr val="1C4587"/>
                          </a:solidFill>
                          <a:highlight>
                            <a:srgbClr val="F7F7F8"/>
                          </a:highlight>
                          <a:latin typeface="Roboto"/>
                          <a:ea typeface="Roboto"/>
                          <a:cs typeface="Roboto"/>
                          <a:sym typeface="Roboto"/>
                        </a:rPr>
                        <a:t>Common Attributes</a:t>
                      </a:r>
                      <a:endParaRPr b="1" sz="1150">
                        <a:solidFill>
                          <a:srgbClr val="1C4587"/>
                        </a:solidFill>
                        <a:highlight>
                          <a:srgbClr val="F7F7F8"/>
                        </a:highlight>
                        <a:latin typeface="Roboto"/>
                        <a:ea typeface="Roboto"/>
                        <a:cs typeface="Roboto"/>
                        <a:sym typeface="Roboto"/>
                      </a:endParaRPr>
                    </a:p>
                  </a:txBody>
                  <a:tcPr marT="91425" marB="91425" marR="91425" marL="91425" anchor="b">
                    <a:lnL cap="flat" cmpd="sng" w="6100">
                      <a:solidFill>
                        <a:srgbClr val="D9D9E3"/>
                      </a:solidFill>
                      <a:prstDash val="solid"/>
                      <a:round/>
                      <a:headEnd len="sm" w="sm" type="none"/>
                      <a:tailEnd len="sm" w="sm" type="none"/>
                    </a:lnL>
                    <a:lnR cap="flat" cmpd="sng" w="6100">
                      <a:solidFill>
                        <a:srgbClr val="D9D9E3"/>
                      </a:solidFill>
                      <a:prstDash val="solid"/>
                      <a:round/>
                      <a:headEnd len="sm" w="sm" type="none"/>
                      <a:tailEnd len="sm" w="sm" type="none"/>
                    </a:lnR>
                    <a:lnT cap="flat" cmpd="sng" w="6100">
                      <a:solidFill>
                        <a:srgbClr val="D9D9E3"/>
                      </a:solidFill>
                      <a:prstDash val="solid"/>
                      <a:round/>
                      <a:headEnd len="sm" w="sm" type="none"/>
                      <a:tailEnd len="sm" w="sm" type="none"/>
                    </a:lnT>
                    <a:lnB cap="flat" cmpd="sng" w="6100">
                      <a:solidFill>
                        <a:srgbClr val="D9D9E3"/>
                      </a:solidFill>
                      <a:prstDash val="solid"/>
                      <a:round/>
                      <a:headEnd len="sm" w="sm" type="none"/>
                      <a:tailEnd len="sm" w="sm" type="none"/>
                    </a:lnB>
                    <a:solidFill>
                      <a:schemeClr val="lt1"/>
                    </a:solidFill>
                  </a:tcPr>
                </a:tc>
              </a:tr>
              <a:tr h="771525">
                <a:tc>
                  <a:txBody>
                    <a:bodyPr/>
                    <a:lstStyle/>
                    <a:p>
                      <a:pPr indent="0" lvl="0" marL="0" rtl="0" algn="l">
                        <a:lnSpc>
                          <a:spcPct val="171429"/>
                        </a:lnSpc>
                        <a:spcBef>
                          <a:spcPts val="1900"/>
                        </a:spcBef>
                        <a:spcAft>
                          <a:spcPts val="0"/>
                        </a:spcAft>
                        <a:buNone/>
                      </a:pPr>
                      <a:r>
                        <a:rPr b="1" lang="en-GB" sz="1150">
                          <a:solidFill>
                            <a:srgbClr val="1C4587"/>
                          </a:solidFill>
                          <a:highlight>
                            <a:srgbClr val="F7F7F8"/>
                          </a:highlight>
                          <a:latin typeface="Roboto"/>
                          <a:ea typeface="Roboto"/>
                          <a:cs typeface="Roboto"/>
                          <a:sym typeface="Roboto"/>
                        </a:rPr>
                        <a:t>Time Input (</a:t>
                      </a:r>
                      <a:r>
                        <a:rPr b="1" lang="en-GB" sz="1050">
                          <a:solidFill>
                            <a:srgbClr val="1C4587"/>
                          </a:solidFill>
                          <a:highlight>
                            <a:srgbClr val="F7F7F8"/>
                          </a:highlight>
                          <a:latin typeface="Courier New"/>
                          <a:ea typeface="Courier New"/>
                          <a:cs typeface="Courier New"/>
                          <a:sym typeface="Courier New"/>
                        </a:rPr>
                        <a:t>type="time"</a:t>
                      </a:r>
                      <a:r>
                        <a:rPr b="1" lang="en-GB" sz="1150">
                          <a:solidFill>
                            <a:srgbClr val="1C4587"/>
                          </a:solidFill>
                          <a:highlight>
                            <a:srgbClr val="F7F7F8"/>
                          </a:highlight>
                          <a:latin typeface="Roboto"/>
                          <a:ea typeface="Roboto"/>
                          <a:cs typeface="Roboto"/>
                          <a:sym typeface="Roboto"/>
                        </a:rPr>
                        <a:t>)</a:t>
                      </a:r>
                      <a:endParaRPr b="1" sz="1150">
                        <a:solidFill>
                          <a:srgbClr val="1C4587"/>
                        </a:solidFill>
                        <a:highlight>
                          <a:srgbClr val="F7F7F8"/>
                        </a:highlight>
                        <a:latin typeface="Roboto"/>
                        <a:ea typeface="Roboto"/>
                        <a:cs typeface="Roboto"/>
                        <a:sym typeface="Roboto"/>
                      </a:endParaRPr>
                    </a:p>
                  </a:txBody>
                  <a:tcPr marT="91425" marB="91425" marR="91425" marL="91425" anchor="ctr">
                    <a:lnL cap="flat" cmpd="sng" w="6100">
                      <a:solidFill>
                        <a:srgbClr val="D9D9E3"/>
                      </a:solidFill>
                      <a:prstDash val="solid"/>
                      <a:round/>
                      <a:headEnd len="sm" w="sm" type="none"/>
                      <a:tailEnd len="sm" w="sm" type="none"/>
                    </a:lnL>
                    <a:lnR cap="flat" cmpd="sng" w="6100">
                      <a:solidFill>
                        <a:srgbClr val="D9D9E3"/>
                      </a:solidFill>
                      <a:prstDash val="solid"/>
                      <a:round/>
                      <a:headEnd len="sm" w="sm" type="none"/>
                      <a:tailEnd len="sm" w="sm" type="none"/>
                    </a:lnR>
                    <a:lnT cap="flat" cmpd="sng" w="6100">
                      <a:solidFill>
                        <a:srgbClr val="D9D9E3"/>
                      </a:solidFill>
                      <a:prstDash val="solid"/>
                      <a:round/>
                      <a:headEnd len="sm" w="sm" type="none"/>
                      <a:tailEnd len="sm" w="sm" type="none"/>
                    </a:lnT>
                    <a:lnB cap="flat" cmpd="sng" w="6100">
                      <a:solidFill>
                        <a:srgbClr val="D9D9E3"/>
                      </a:solidFill>
                      <a:prstDash val="solid"/>
                      <a:round/>
                      <a:headEnd len="sm" w="sm" type="none"/>
                      <a:tailEnd len="sm" w="sm" type="none"/>
                    </a:lnB>
                    <a:solidFill>
                      <a:schemeClr val="lt1"/>
                    </a:solidFill>
                  </a:tcPr>
                </a:tc>
                <a:tc>
                  <a:txBody>
                    <a:bodyPr/>
                    <a:lstStyle/>
                    <a:p>
                      <a:pPr indent="0" lvl="0" marL="0" rtl="0" algn="l">
                        <a:lnSpc>
                          <a:spcPct val="171429"/>
                        </a:lnSpc>
                        <a:spcBef>
                          <a:spcPts val="1900"/>
                        </a:spcBef>
                        <a:spcAft>
                          <a:spcPts val="0"/>
                        </a:spcAft>
                        <a:buNone/>
                      </a:pPr>
                      <a:r>
                        <a:rPr b="1" lang="en-GB" sz="1150">
                          <a:solidFill>
                            <a:srgbClr val="1C4587"/>
                          </a:solidFill>
                          <a:highlight>
                            <a:srgbClr val="F7F7F8"/>
                          </a:highlight>
                          <a:latin typeface="Roboto"/>
                          <a:ea typeface="Roboto"/>
                          <a:cs typeface="Roboto"/>
                          <a:sym typeface="Roboto"/>
                        </a:rPr>
                        <a:t>Allows users to pick a time.</a:t>
                      </a:r>
                      <a:endParaRPr b="1" sz="1150">
                        <a:solidFill>
                          <a:srgbClr val="1C4587"/>
                        </a:solidFill>
                        <a:highlight>
                          <a:srgbClr val="F7F7F8"/>
                        </a:highlight>
                        <a:latin typeface="Roboto"/>
                        <a:ea typeface="Roboto"/>
                        <a:cs typeface="Roboto"/>
                        <a:sym typeface="Roboto"/>
                      </a:endParaRPr>
                    </a:p>
                  </a:txBody>
                  <a:tcPr marT="91425" marB="91425" marR="91425" marL="91425" anchor="ctr">
                    <a:lnL cap="flat" cmpd="sng" w="6100">
                      <a:solidFill>
                        <a:srgbClr val="D9D9E3"/>
                      </a:solidFill>
                      <a:prstDash val="solid"/>
                      <a:round/>
                      <a:headEnd len="sm" w="sm" type="none"/>
                      <a:tailEnd len="sm" w="sm" type="none"/>
                    </a:lnL>
                    <a:lnR cap="flat" cmpd="sng" w="6100">
                      <a:solidFill>
                        <a:srgbClr val="D9D9E3"/>
                      </a:solidFill>
                      <a:prstDash val="solid"/>
                      <a:round/>
                      <a:headEnd len="sm" w="sm" type="none"/>
                      <a:tailEnd len="sm" w="sm" type="none"/>
                    </a:lnR>
                    <a:lnT cap="flat" cmpd="sng" w="6100">
                      <a:solidFill>
                        <a:srgbClr val="D9D9E3"/>
                      </a:solidFill>
                      <a:prstDash val="solid"/>
                      <a:round/>
                      <a:headEnd len="sm" w="sm" type="none"/>
                      <a:tailEnd len="sm" w="sm" type="none"/>
                    </a:lnT>
                    <a:lnB cap="flat" cmpd="sng" w="6100">
                      <a:solidFill>
                        <a:srgbClr val="D9D9E3"/>
                      </a:solidFill>
                      <a:prstDash val="solid"/>
                      <a:round/>
                      <a:headEnd len="sm" w="sm" type="none"/>
                      <a:tailEnd len="sm" w="sm" type="none"/>
                    </a:lnB>
                    <a:solidFill>
                      <a:schemeClr val="lt1"/>
                    </a:solidFill>
                  </a:tcPr>
                </a:tc>
                <a:tc>
                  <a:txBody>
                    <a:bodyPr/>
                    <a:lstStyle/>
                    <a:p>
                      <a:pPr indent="0" lvl="0" marL="0" rtl="0" algn="l">
                        <a:lnSpc>
                          <a:spcPct val="171429"/>
                        </a:lnSpc>
                        <a:spcBef>
                          <a:spcPts val="1900"/>
                        </a:spcBef>
                        <a:spcAft>
                          <a:spcPts val="0"/>
                        </a:spcAft>
                        <a:buNone/>
                      </a:pPr>
                      <a:r>
                        <a:rPr b="1" lang="en-GB" sz="1050">
                          <a:solidFill>
                            <a:srgbClr val="1C4587"/>
                          </a:solidFill>
                          <a:highlight>
                            <a:srgbClr val="F7F7F8"/>
                          </a:highlight>
                          <a:latin typeface="Courier New"/>
                          <a:ea typeface="Courier New"/>
                          <a:cs typeface="Courier New"/>
                          <a:sym typeface="Courier New"/>
                        </a:rPr>
                        <a:t>&lt;input type="time" name="appointment_time"&gt;</a:t>
                      </a:r>
                      <a:endParaRPr b="1" sz="1050">
                        <a:solidFill>
                          <a:srgbClr val="1C4587"/>
                        </a:solidFill>
                        <a:highlight>
                          <a:srgbClr val="F7F7F8"/>
                        </a:highlight>
                        <a:latin typeface="Courier New"/>
                        <a:ea typeface="Courier New"/>
                        <a:cs typeface="Courier New"/>
                        <a:sym typeface="Courier New"/>
                      </a:endParaRPr>
                    </a:p>
                  </a:txBody>
                  <a:tcPr marT="91425" marB="91425" marR="91425" marL="91425" anchor="ctr">
                    <a:lnL cap="flat" cmpd="sng" w="6100">
                      <a:solidFill>
                        <a:srgbClr val="D9D9E3"/>
                      </a:solidFill>
                      <a:prstDash val="solid"/>
                      <a:round/>
                      <a:headEnd len="sm" w="sm" type="none"/>
                      <a:tailEnd len="sm" w="sm" type="none"/>
                    </a:lnL>
                    <a:lnR cap="flat" cmpd="sng" w="6100">
                      <a:solidFill>
                        <a:srgbClr val="D9D9E3"/>
                      </a:solidFill>
                      <a:prstDash val="solid"/>
                      <a:round/>
                      <a:headEnd len="sm" w="sm" type="none"/>
                      <a:tailEnd len="sm" w="sm" type="none"/>
                    </a:lnR>
                    <a:lnT cap="flat" cmpd="sng" w="6100">
                      <a:solidFill>
                        <a:srgbClr val="D9D9E3"/>
                      </a:solidFill>
                      <a:prstDash val="solid"/>
                      <a:round/>
                      <a:headEnd len="sm" w="sm" type="none"/>
                      <a:tailEnd len="sm" w="sm" type="none"/>
                    </a:lnT>
                    <a:lnB cap="flat" cmpd="sng" w="6100">
                      <a:solidFill>
                        <a:srgbClr val="D9D9E3"/>
                      </a:solidFill>
                      <a:prstDash val="solid"/>
                      <a:round/>
                      <a:headEnd len="sm" w="sm" type="none"/>
                      <a:tailEnd len="sm" w="sm" type="none"/>
                    </a:lnB>
                    <a:solidFill>
                      <a:schemeClr val="lt1"/>
                    </a:solidFill>
                  </a:tcPr>
                </a:tc>
                <a:tc>
                  <a:txBody>
                    <a:bodyPr/>
                    <a:lstStyle/>
                    <a:p>
                      <a:pPr indent="0" lvl="0" marL="0" rtl="0" algn="l">
                        <a:lnSpc>
                          <a:spcPct val="171429"/>
                        </a:lnSpc>
                        <a:spcBef>
                          <a:spcPts val="1900"/>
                        </a:spcBef>
                        <a:spcAft>
                          <a:spcPts val="0"/>
                        </a:spcAft>
                        <a:buNone/>
                      </a:pPr>
                      <a:r>
                        <a:rPr b="1" lang="en-GB" sz="1050">
                          <a:solidFill>
                            <a:srgbClr val="1C4587"/>
                          </a:solidFill>
                          <a:highlight>
                            <a:srgbClr val="F7F7F8"/>
                          </a:highlight>
                          <a:latin typeface="Courier New"/>
                          <a:ea typeface="Courier New"/>
                          <a:cs typeface="Courier New"/>
                          <a:sym typeface="Courier New"/>
                        </a:rPr>
                        <a:t>&lt;input type="time" name="appointment_time"&gt;</a:t>
                      </a:r>
                      <a:endParaRPr b="1" sz="1050">
                        <a:solidFill>
                          <a:srgbClr val="1C4587"/>
                        </a:solidFill>
                        <a:highlight>
                          <a:srgbClr val="F7F7F8"/>
                        </a:highlight>
                        <a:latin typeface="Courier New"/>
                        <a:ea typeface="Courier New"/>
                        <a:cs typeface="Courier New"/>
                        <a:sym typeface="Courier New"/>
                      </a:endParaRPr>
                    </a:p>
                  </a:txBody>
                  <a:tcPr marT="91425" marB="91425" marR="91425" marL="91425" anchor="ctr">
                    <a:lnL cap="flat" cmpd="sng" w="6100">
                      <a:solidFill>
                        <a:srgbClr val="D9D9E3"/>
                      </a:solidFill>
                      <a:prstDash val="solid"/>
                      <a:round/>
                      <a:headEnd len="sm" w="sm" type="none"/>
                      <a:tailEnd len="sm" w="sm" type="none"/>
                    </a:lnL>
                    <a:lnR cap="flat" cmpd="sng" w="6100">
                      <a:solidFill>
                        <a:srgbClr val="D9D9E3"/>
                      </a:solidFill>
                      <a:prstDash val="solid"/>
                      <a:round/>
                      <a:headEnd len="sm" w="sm" type="none"/>
                      <a:tailEnd len="sm" w="sm" type="none"/>
                    </a:lnR>
                    <a:lnT cap="flat" cmpd="sng" w="6100">
                      <a:solidFill>
                        <a:srgbClr val="D9D9E3"/>
                      </a:solidFill>
                      <a:prstDash val="solid"/>
                      <a:round/>
                      <a:headEnd len="sm" w="sm" type="none"/>
                      <a:tailEnd len="sm" w="sm" type="none"/>
                    </a:lnT>
                    <a:lnB cap="flat" cmpd="sng" w="6100">
                      <a:solidFill>
                        <a:srgbClr val="D9D9E3"/>
                      </a:solidFill>
                      <a:prstDash val="solid"/>
                      <a:round/>
                      <a:headEnd len="sm" w="sm" type="none"/>
                      <a:tailEnd len="sm" w="sm" type="none"/>
                    </a:lnB>
                    <a:solidFill>
                      <a:schemeClr val="lt1"/>
                    </a:solidFill>
                  </a:tcPr>
                </a:tc>
                <a:tc>
                  <a:txBody>
                    <a:bodyPr/>
                    <a:lstStyle/>
                    <a:p>
                      <a:pPr indent="0" lvl="0" marL="0" rtl="0" algn="l">
                        <a:lnSpc>
                          <a:spcPct val="171429"/>
                        </a:lnSpc>
                        <a:spcBef>
                          <a:spcPts val="1900"/>
                        </a:spcBef>
                        <a:spcAft>
                          <a:spcPts val="0"/>
                        </a:spcAft>
                        <a:buNone/>
                      </a:pPr>
                      <a:r>
                        <a:rPr b="1" lang="en-GB" sz="1050">
                          <a:solidFill>
                            <a:srgbClr val="1C4587"/>
                          </a:solidFill>
                          <a:highlight>
                            <a:srgbClr val="F7F7F8"/>
                          </a:highlight>
                          <a:latin typeface="Courier New"/>
                          <a:ea typeface="Courier New"/>
                          <a:cs typeface="Courier New"/>
                          <a:sym typeface="Courier New"/>
                        </a:rPr>
                        <a:t>type</a:t>
                      </a:r>
                      <a:r>
                        <a:rPr b="1" lang="en-GB" sz="1150">
                          <a:solidFill>
                            <a:srgbClr val="1C4587"/>
                          </a:solidFill>
                          <a:highlight>
                            <a:srgbClr val="F7F7F8"/>
                          </a:highlight>
                          <a:latin typeface="Roboto"/>
                          <a:ea typeface="Roboto"/>
                          <a:cs typeface="Roboto"/>
                          <a:sym typeface="Roboto"/>
                        </a:rPr>
                        <a:t>, </a:t>
                      </a:r>
                      <a:r>
                        <a:rPr b="1" lang="en-GB" sz="1050">
                          <a:solidFill>
                            <a:srgbClr val="1C4587"/>
                          </a:solidFill>
                          <a:highlight>
                            <a:srgbClr val="F7F7F8"/>
                          </a:highlight>
                          <a:latin typeface="Courier New"/>
                          <a:ea typeface="Courier New"/>
                          <a:cs typeface="Courier New"/>
                          <a:sym typeface="Courier New"/>
                        </a:rPr>
                        <a:t>name</a:t>
                      </a:r>
                      <a:r>
                        <a:rPr b="1" lang="en-GB" sz="1150">
                          <a:solidFill>
                            <a:srgbClr val="1C4587"/>
                          </a:solidFill>
                          <a:highlight>
                            <a:srgbClr val="F7F7F8"/>
                          </a:highlight>
                          <a:latin typeface="Roboto"/>
                          <a:ea typeface="Roboto"/>
                          <a:cs typeface="Roboto"/>
                          <a:sym typeface="Roboto"/>
                        </a:rPr>
                        <a:t>, </a:t>
                      </a:r>
                      <a:r>
                        <a:rPr b="1" lang="en-GB" sz="1050">
                          <a:solidFill>
                            <a:srgbClr val="1C4587"/>
                          </a:solidFill>
                          <a:highlight>
                            <a:srgbClr val="F7F7F8"/>
                          </a:highlight>
                          <a:latin typeface="Courier New"/>
                          <a:ea typeface="Courier New"/>
                          <a:cs typeface="Courier New"/>
                          <a:sym typeface="Courier New"/>
                        </a:rPr>
                        <a:t>value</a:t>
                      </a:r>
                      <a:r>
                        <a:rPr b="1" lang="en-GB" sz="1150">
                          <a:solidFill>
                            <a:srgbClr val="1C4587"/>
                          </a:solidFill>
                          <a:highlight>
                            <a:srgbClr val="F7F7F8"/>
                          </a:highlight>
                          <a:latin typeface="Roboto"/>
                          <a:ea typeface="Roboto"/>
                          <a:cs typeface="Roboto"/>
                          <a:sym typeface="Roboto"/>
                        </a:rPr>
                        <a:t>, </a:t>
                      </a:r>
                      <a:r>
                        <a:rPr b="1" lang="en-GB" sz="1050">
                          <a:solidFill>
                            <a:srgbClr val="1C4587"/>
                          </a:solidFill>
                          <a:highlight>
                            <a:srgbClr val="F7F7F8"/>
                          </a:highlight>
                          <a:latin typeface="Courier New"/>
                          <a:ea typeface="Courier New"/>
                          <a:cs typeface="Courier New"/>
                          <a:sym typeface="Courier New"/>
                        </a:rPr>
                        <a:t>disabled</a:t>
                      </a:r>
                      <a:r>
                        <a:rPr b="1" lang="en-GB" sz="1150">
                          <a:solidFill>
                            <a:srgbClr val="1C4587"/>
                          </a:solidFill>
                          <a:highlight>
                            <a:srgbClr val="F7F7F8"/>
                          </a:highlight>
                          <a:latin typeface="Roboto"/>
                          <a:ea typeface="Roboto"/>
                          <a:cs typeface="Roboto"/>
                          <a:sym typeface="Roboto"/>
                        </a:rPr>
                        <a:t>, </a:t>
                      </a:r>
                      <a:r>
                        <a:rPr b="1" lang="en-GB" sz="1050">
                          <a:solidFill>
                            <a:srgbClr val="1C4587"/>
                          </a:solidFill>
                          <a:highlight>
                            <a:srgbClr val="F7F7F8"/>
                          </a:highlight>
                          <a:latin typeface="Courier New"/>
                          <a:ea typeface="Courier New"/>
                          <a:cs typeface="Courier New"/>
                          <a:sym typeface="Courier New"/>
                        </a:rPr>
                        <a:t>min</a:t>
                      </a:r>
                      <a:r>
                        <a:rPr b="1" lang="en-GB" sz="1150">
                          <a:solidFill>
                            <a:srgbClr val="1C4587"/>
                          </a:solidFill>
                          <a:highlight>
                            <a:srgbClr val="F7F7F8"/>
                          </a:highlight>
                          <a:latin typeface="Roboto"/>
                          <a:ea typeface="Roboto"/>
                          <a:cs typeface="Roboto"/>
                          <a:sym typeface="Roboto"/>
                        </a:rPr>
                        <a:t>, </a:t>
                      </a:r>
                      <a:r>
                        <a:rPr b="1" lang="en-GB" sz="1050">
                          <a:solidFill>
                            <a:srgbClr val="1C4587"/>
                          </a:solidFill>
                          <a:highlight>
                            <a:srgbClr val="F7F7F8"/>
                          </a:highlight>
                          <a:latin typeface="Courier New"/>
                          <a:ea typeface="Courier New"/>
                          <a:cs typeface="Courier New"/>
                          <a:sym typeface="Courier New"/>
                        </a:rPr>
                        <a:t>max</a:t>
                      </a:r>
                      <a:endParaRPr b="1" sz="1050">
                        <a:solidFill>
                          <a:srgbClr val="1C4587"/>
                        </a:solidFill>
                        <a:highlight>
                          <a:srgbClr val="F7F7F8"/>
                        </a:highlight>
                        <a:latin typeface="Courier New"/>
                        <a:ea typeface="Courier New"/>
                        <a:cs typeface="Courier New"/>
                        <a:sym typeface="Courier New"/>
                      </a:endParaRPr>
                    </a:p>
                  </a:txBody>
                  <a:tcPr marT="91425" marB="91425" marR="91425" marL="91425" anchor="ctr">
                    <a:lnL cap="flat" cmpd="sng" w="6100">
                      <a:solidFill>
                        <a:srgbClr val="D9D9E3"/>
                      </a:solidFill>
                      <a:prstDash val="solid"/>
                      <a:round/>
                      <a:headEnd len="sm" w="sm" type="none"/>
                      <a:tailEnd len="sm" w="sm" type="none"/>
                    </a:lnL>
                    <a:lnR cap="flat" cmpd="sng" w="6100">
                      <a:solidFill>
                        <a:srgbClr val="D9D9E3"/>
                      </a:solidFill>
                      <a:prstDash val="solid"/>
                      <a:round/>
                      <a:headEnd len="sm" w="sm" type="none"/>
                      <a:tailEnd len="sm" w="sm" type="none"/>
                    </a:lnR>
                    <a:lnT cap="flat" cmpd="sng" w="6100">
                      <a:solidFill>
                        <a:srgbClr val="D9D9E3"/>
                      </a:solidFill>
                      <a:prstDash val="solid"/>
                      <a:round/>
                      <a:headEnd len="sm" w="sm" type="none"/>
                      <a:tailEnd len="sm" w="sm" type="none"/>
                    </a:lnT>
                    <a:lnB cap="flat" cmpd="sng" w="6100">
                      <a:solidFill>
                        <a:srgbClr val="D9D9E3"/>
                      </a:solidFill>
                      <a:prstDash val="solid"/>
                      <a:round/>
                      <a:headEnd len="sm" w="sm" type="none"/>
                      <a:tailEnd len="sm" w="sm" type="none"/>
                    </a:lnB>
                    <a:solidFill>
                      <a:schemeClr val="lt1"/>
                    </a:solidFill>
                  </a:tcPr>
                </a:tc>
              </a:tr>
              <a:tr h="1704975">
                <a:tc>
                  <a:txBody>
                    <a:bodyPr/>
                    <a:lstStyle/>
                    <a:p>
                      <a:pPr indent="0" lvl="0" marL="0" rtl="0" algn="l">
                        <a:lnSpc>
                          <a:spcPct val="171429"/>
                        </a:lnSpc>
                        <a:spcBef>
                          <a:spcPts val="1900"/>
                        </a:spcBef>
                        <a:spcAft>
                          <a:spcPts val="0"/>
                        </a:spcAft>
                        <a:buNone/>
                      </a:pPr>
                      <a:r>
                        <a:rPr b="1" lang="en-GB" sz="1150">
                          <a:solidFill>
                            <a:srgbClr val="1C4587"/>
                          </a:solidFill>
                          <a:highlight>
                            <a:srgbClr val="F7F7F8"/>
                          </a:highlight>
                          <a:latin typeface="Roboto"/>
                          <a:ea typeface="Roboto"/>
                          <a:cs typeface="Roboto"/>
                          <a:sym typeface="Roboto"/>
                        </a:rPr>
                        <a:t>URL Input (</a:t>
                      </a:r>
                      <a:r>
                        <a:rPr b="1" lang="en-GB" sz="1050">
                          <a:solidFill>
                            <a:srgbClr val="1C4587"/>
                          </a:solidFill>
                          <a:highlight>
                            <a:srgbClr val="F7F7F8"/>
                          </a:highlight>
                          <a:latin typeface="Courier New"/>
                          <a:ea typeface="Courier New"/>
                          <a:cs typeface="Courier New"/>
                          <a:sym typeface="Courier New"/>
                        </a:rPr>
                        <a:t>type="url"</a:t>
                      </a:r>
                      <a:r>
                        <a:rPr b="1" lang="en-GB" sz="1150">
                          <a:solidFill>
                            <a:srgbClr val="1C4587"/>
                          </a:solidFill>
                          <a:highlight>
                            <a:srgbClr val="F7F7F8"/>
                          </a:highlight>
                          <a:latin typeface="Roboto"/>
                          <a:ea typeface="Roboto"/>
                          <a:cs typeface="Roboto"/>
                          <a:sym typeface="Roboto"/>
                        </a:rPr>
                        <a:t>)</a:t>
                      </a:r>
                      <a:endParaRPr b="1" sz="1150">
                        <a:solidFill>
                          <a:srgbClr val="1C4587"/>
                        </a:solidFill>
                        <a:highlight>
                          <a:srgbClr val="F7F7F8"/>
                        </a:highlight>
                        <a:latin typeface="Roboto"/>
                        <a:ea typeface="Roboto"/>
                        <a:cs typeface="Roboto"/>
                        <a:sym typeface="Roboto"/>
                      </a:endParaRPr>
                    </a:p>
                  </a:txBody>
                  <a:tcPr marT="91425" marB="91425" marR="91425" marL="91425" anchor="ctr">
                    <a:lnL cap="flat" cmpd="sng" w="6100">
                      <a:solidFill>
                        <a:srgbClr val="D9D9E3"/>
                      </a:solidFill>
                      <a:prstDash val="solid"/>
                      <a:round/>
                      <a:headEnd len="sm" w="sm" type="none"/>
                      <a:tailEnd len="sm" w="sm" type="none"/>
                    </a:lnL>
                    <a:lnR cap="flat" cmpd="sng" w="6100">
                      <a:solidFill>
                        <a:srgbClr val="D9D9E3"/>
                      </a:solidFill>
                      <a:prstDash val="solid"/>
                      <a:round/>
                      <a:headEnd len="sm" w="sm" type="none"/>
                      <a:tailEnd len="sm" w="sm" type="none"/>
                    </a:lnR>
                    <a:lnT cap="flat" cmpd="sng" w="6100">
                      <a:solidFill>
                        <a:srgbClr val="D9D9E3"/>
                      </a:solidFill>
                      <a:prstDash val="solid"/>
                      <a:round/>
                      <a:headEnd len="sm" w="sm" type="none"/>
                      <a:tailEnd len="sm" w="sm" type="none"/>
                    </a:lnT>
                    <a:lnB cap="flat" cmpd="sng" w="6100">
                      <a:solidFill>
                        <a:srgbClr val="D9D9E3"/>
                      </a:solidFill>
                      <a:prstDash val="solid"/>
                      <a:round/>
                      <a:headEnd len="sm" w="sm" type="none"/>
                      <a:tailEnd len="sm" w="sm" type="none"/>
                    </a:lnB>
                    <a:solidFill>
                      <a:schemeClr val="lt1"/>
                    </a:solidFill>
                  </a:tcPr>
                </a:tc>
                <a:tc>
                  <a:txBody>
                    <a:bodyPr/>
                    <a:lstStyle/>
                    <a:p>
                      <a:pPr indent="0" lvl="0" marL="0" rtl="0" algn="l">
                        <a:lnSpc>
                          <a:spcPct val="171429"/>
                        </a:lnSpc>
                        <a:spcBef>
                          <a:spcPts val="1900"/>
                        </a:spcBef>
                        <a:spcAft>
                          <a:spcPts val="0"/>
                        </a:spcAft>
                        <a:buNone/>
                      </a:pPr>
                      <a:r>
                        <a:rPr b="1" lang="en-GB" sz="1150">
                          <a:solidFill>
                            <a:srgbClr val="1C4587"/>
                          </a:solidFill>
                          <a:highlight>
                            <a:srgbClr val="F7F7F8"/>
                          </a:highlight>
                          <a:latin typeface="Roboto"/>
                          <a:ea typeface="Roboto"/>
                          <a:cs typeface="Roboto"/>
                          <a:sym typeface="Roboto"/>
                        </a:rPr>
                        <a:t>Designed for URLs (web addresses).</a:t>
                      </a:r>
                      <a:endParaRPr b="1" sz="1150">
                        <a:solidFill>
                          <a:srgbClr val="1C4587"/>
                        </a:solidFill>
                        <a:highlight>
                          <a:srgbClr val="F7F7F8"/>
                        </a:highlight>
                        <a:latin typeface="Roboto"/>
                        <a:ea typeface="Roboto"/>
                        <a:cs typeface="Roboto"/>
                        <a:sym typeface="Roboto"/>
                      </a:endParaRPr>
                    </a:p>
                  </a:txBody>
                  <a:tcPr marT="91425" marB="91425" marR="91425" marL="91425" anchor="ctr">
                    <a:lnL cap="flat" cmpd="sng" w="6100">
                      <a:solidFill>
                        <a:srgbClr val="D9D9E3"/>
                      </a:solidFill>
                      <a:prstDash val="solid"/>
                      <a:round/>
                      <a:headEnd len="sm" w="sm" type="none"/>
                      <a:tailEnd len="sm" w="sm" type="none"/>
                    </a:lnL>
                    <a:lnR cap="flat" cmpd="sng" w="6100">
                      <a:solidFill>
                        <a:srgbClr val="D9D9E3"/>
                      </a:solidFill>
                      <a:prstDash val="solid"/>
                      <a:round/>
                      <a:headEnd len="sm" w="sm" type="none"/>
                      <a:tailEnd len="sm" w="sm" type="none"/>
                    </a:lnR>
                    <a:lnT cap="flat" cmpd="sng" w="6100">
                      <a:solidFill>
                        <a:srgbClr val="D9D9E3"/>
                      </a:solidFill>
                      <a:prstDash val="solid"/>
                      <a:round/>
                      <a:headEnd len="sm" w="sm" type="none"/>
                      <a:tailEnd len="sm" w="sm" type="none"/>
                    </a:lnT>
                    <a:lnB cap="flat" cmpd="sng" w="6100">
                      <a:solidFill>
                        <a:srgbClr val="D9D9E3"/>
                      </a:solidFill>
                      <a:prstDash val="solid"/>
                      <a:round/>
                      <a:headEnd len="sm" w="sm" type="none"/>
                      <a:tailEnd len="sm" w="sm" type="none"/>
                    </a:lnB>
                    <a:solidFill>
                      <a:schemeClr val="lt1"/>
                    </a:solidFill>
                  </a:tcPr>
                </a:tc>
                <a:tc>
                  <a:txBody>
                    <a:bodyPr/>
                    <a:lstStyle/>
                    <a:p>
                      <a:pPr indent="0" lvl="0" marL="0" rtl="0" algn="l">
                        <a:lnSpc>
                          <a:spcPct val="171429"/>
                        </a:lnSpc>
                        <a:spcBef>
                          <a:spcPts val="1900"/>
                        </a:spcBef>
                        <a:spcAft>
                          <a:spcPts val="0"/>
                        </a:spcAft>
                        <a:buNone/>
                      </a:pPr>
                      <a:r>
                        <a:rPr b="1" lang="en-GB" sz="1050">
                          <a:solidFill>
                            <a:srgbClr val="1C4587"/>
                          </a:solidFill>
                          <a:highlight>
                            <a:srgbClr val="F7F7F8"/>
                          </a:highlight>
                          <a:latin typeface="Courier New"/>
                          <a:ea typeface="Courier New"/>
                          <a:cs typeface="Courier New"/>
                          <a:sym typeface="Courier New"/>
                        </a:rPr>
                        <a:t>&lt;input type="url" name="website" required&gt;</a:t>
                      </a:r>
                      <a:endParaRPr b="1" sz="1050">
                        <a:solidFill>
                          <a:srgbClr val="1C4587"/>
                        </a:solidFill>
                        <a:highlight>
                          <a:srgbClr val="F7F7F8"/>
                        </a:highlight>
                        <a:latin typeface="Courier New"/>
                        <a:ea typeface="Courier New"/>
                        <a:cs typeface="Courier New"/>
                        <a:sym typeface="Courier New"/>
                      </a:endParaRPr>
                    </a:p>
                  </a:txBody>
                  <a:tcPr marT="91425" marB="91425" marR="91425" marL="91425" anchor="ctr">
                    <a:lnL cap="flat" cmpd="sng" w="6100">
                      <a:solidFill>
                        <a:srgbClr val="D9D9E3"/>
                      </a:solidFill>
                      <a:prstDash val="solid"/>
                      <a:round/>
                      <a:headEnd len="sm" w="sm" type="none"/>
                      <a:tailEnd len="sm" w="sm" type="none"/>
                    </a:lnL>
                    <a:lnR cap="flat" cmpd="sng" w="6100">
                      <a:solidFill>
                        <a:srgbClr val="D9D9E3"/>
                      </a:solidFill>
                      <a:prstDash val="solid"/>
                      <a:round/>
                      <a:headEnd len="sm" w="sm" type="none"/>
                      <a:tailEnd len="sm" w="sm" type="none"/>
                    </a:lnR>
                    <a:lnT cap="flat" cmpd="sng" w="6100">
                      <a:solidFill>
                        <a:srgbClr val="D9D9E3"/>
                      </a:solidFill>
                      <a:prstDash val="solid"/>
                      <a:round/>
                      <a:headEnd len="sm" w="sm" type="none"/>
                      <a:tailEnd len="sm" w="sm" type="none"/>
                    </a:lnT>
                    <a:lnB cap="flat" cmpd="sng" w="6100">
                      <a:solidFill>
                        <a:srgbClr val="D9D9E3"/>
                      </a:solidFill>
                      <a:prstDash val="solid"/>
                      <a:round/>
                      <a:headEnd len="sm" w="sm" type="none"/>
                      <a:tailEnd len="sm" w="sm" type="none"/>
                    </a:lnB>
                    <a:solidFill>
                      <a:schemeClr val="lt1"/>
                    </a:solidFill>
                  </a:tcPr>
                </a:tc>
                <a:tc>
                  <a:txBody>
                    <a:bodyPr/>
                    <a:lstStyle/>
                    <a:p>
                      <a:pPr indent="0" lvl="0" marL="0" rtl="0" algn="l">
                        <a:lnSpc>
                          <a:spcPct val="171429"/>
                        </a:lnSpc>
                        <a:spcBef>
                          <a:spcPts val="1900"/>
                        </a:spcBef>
                        <a:spcAft>
                          <a:spcPts val="0"/>
                        </a:spcAft>
                        <a:buNone/>
                      </a:pPr>
                      <a:r>
                        <a:rPr b="1" lang="en-GB" sz="1050">
                          <a:solidFill>
                            <a:srgbClr val="1C4587"/>
                          </a:solidFill>
                          <a:highlight>
                            <a:srgbClr val="F7F7F8"/>
                          </a:highlight>
                          <a:latin typeface="Courier New"/>
                          <a:ea typeface="Courier New"/>
                          <a:cs typeface="Courier New"/>
                          <a:sym typeface="Courier New"/>
                        </a:rPr>
                        <a:t>&lt;input type="url" name="website" required&gt;</a:t>
                      </a:r>
                      <a:endParaRPr b="1" sz="1050">
                        <a:solidFill>
                          <a:srgbClr val="1C4587"/>
                        </a:solidFill>
                        <a:highlight>
                          <a:srgbClr val="F7F7F8"/>
                        </a:highlight>
                        <a:latin typeface="Courier New"/>
                        <a:ea typeface="Courier New"/>
                        <a:cs typeface="Courier New"/>
                        <a:sym typeface="Courier New"/>
                      </a:endParaRPr>
                    </a:p>
                  </a:txBody>
                  <a:tcPr marT="91425" marB="91425" marR="91425" marL="91425" anchor="ctr">
                    <a:lnL cap="flat" cmpd="sng" w="6100">
                      <a:solidFill>
                        <a:srgbClr val="D9D9E3"/>
                      </a:solidFill>
                      <a:prstDash val="solid"/>
                      <a:round/>
                      <a:headEnd len="sm" w="sm" type="none"/>
                      <a:tailEnd len="sm" w="sm" type="none"/>
                    </a:lnL>
                    <a:lnR cap="flat" cmpd="sng" w="6100">
                      <a:solidFill>
                        <a:srgbClr val="D9D9E3"/>
                      </a:solidFill>
                      <a:prstDash val="solid"/>
                      <a:round/>
                      <a:headEnd len="sm" w="sm" type="none"/>
                      <a:tailEnd len="sm" w="sm" type="none"/>
                    </a:lnR>
                    <a:lnT cap="flat" cmpd="sng" w="6100">
                      <a:solidFill>
                        <a:srgbClr val="D9D9E3"/>
                      </a:solidFill>
                      <a:prstDash val="solid"/>
                      <a:round/>
                      <a:headEnd len="sm" w="sm" type="none"/>
                      <a:tailEnd len="sm" w="sm" type="none"/>
                    </a:lnT>
                    <a:lnB cap="flat" cmpd="sng" w="6100">
                      <a:solidFill>
                        <a:srgbClr val="D9D9E3"/>
                      </a:solidFill>
                      <a:prstDash val="solid"/>
                      <a:round/>
                      <a:headEnd len="sm" w="sm" type="none"/>
                      <a:tailEnd len="sm" w="sm" type="none"/>
                    </a:lnB>
                    <a:solidFill>
                      <a:schemeClr val="lt1"/>
                    </a:solidFill>
                  </a:tcPr>
                </a:tc>
                <a:tc>
                  <a:txBody>
                    <a:bodyPr/>
                    <a:lstStyle/>
                    <a:p>
                      <a:pPr indent="0" lvl="0" marL="0" rtl="0" algn="l">
                        <a:lnSpc>
                          <a:spcPct val="171429"/>
                        </a:lnSpc>
                        <a:spcBef>
                          <a:spcPts val="1900"/>
                        </a:spcBef>
                        <a:spcAft>
                          <a:spcPts val="0"/>
                        </a:spcAft>
                        <a:buNone/>
                      </a:pPr>
                      <a:r>
                        <a:rPr b="1" lang="en-GB" sz="1050">
                          <a:solidFill>
                            <a:srgbClr val="1C4587"/>
                          </a:solidFill>
                          <a:highlight>
                            <a:srgbClr val="F7F7F8"/>
                          </a:highlight>
                          <a:latin typeface="Courier New"/>
                          <a:ea typeface="Courier New"/>
                          <a:cs typeface="Courier New"/>
                          <a:sym typeface="Courier New"/>
                        </a:rPr>
                        <a:t>type</a:t>
                      </a:r>
                      <a:r>
                        <a:rPr b="1" lang="en-GB" sz="1150">
                          <a:solidFill>
                            <a:srgbClr val="1C4587"/>
                          </a:solidFill>
                          <a:highlight>
                            <a:srgbClr val="F7F7F8"/>
                          </a:highlight>
                          <a:latin typeface="Roboto"/>
                          <a:ea typeface="Roboto"/>
                          <a:cs typeface="Roboto"/>
                          <a:sym typeface="Roboto"/>
                        </a:rPr>
                        <a:t>, </a:t>
                      </a:r>
                      <a:r>
                        <a:rPr b="1" lang="en-GB" sz="1050">
                          <a:solidFill>
                            <a:srgbClr val="1C4587"/>
                          </a:solidFill>
                          <a:highlight>
                            <a:srgbClr val="F7F7F8"/>
                          </a:highlight>
                          <a:latin typeface="Courier New"/>
                          <a:ea typeface="Courier New"/>
                          <a:cs typeface="Courier New"/>
                          <a:sym typeface="Courier New"/>
                        </a:rPr>
                        <a:t>name</a:t>
                      </a:r>
                      <a:r>
                        <a:rPr b="1" lang="en-GB" sz="1150">
                          <a:solidFill>
                            <a:srgbClr val="1C4587"/>
                          </a:solidFill>
                          <a:highlight>
                            <a:srgbClr val="F7F7F8"/>
                          </a:highlight>
                          <a:latin typeface="Roboto"/>
                          <a:ea typeface="Roboto"/>
                          <a:cs typeface="Roboto"/>
                          <a:sym typeface="Roboto"/>
                        </a:rPr>
                        <a:t>, </a:t>
                      </a:r>
                      <a:r>
                        <a:rPr b="1" lang="en-GB" sz="1050">
                          <a:solidFill>
                            <a:srgbClr val="1C4587"/>
                          </a:solidFill>
                          <a:highlight>
                            <a:srgbClr val="F7F7F8"/>
                          </a:highlight>
                          <a:latin typeface="Courier New"/>
                          <a:ea typeface="Courier New"/>
                          <a:cs typeface="Courier New"/>
                          <a:sym typeface="Courier New"/>
                        </a:rPr>
                        <a:t>value</a:t>
                      </a:r>
                      <a:r>
                        <a:rPr b="1" lang="en-GB" sz="1150">
                          <a:solidFill>
                            <a:srgbClr val="1C4587"/>
                          </a:solidFill>
                          <a:highlight>
                            <a:srgbClr val="F7F7F8"/>
                          </a:highlight>
                          <a:latin typeface="Roboto"/>
                          <a:ea typeface="Roboto"/>
                          <a:cs typeface="Roboto"/>
                          <a:sym typeface="Roboto"/>
                        </a:rPr>
                        <a:t>, </a:t>
                      </a:r>
                      <a:r>
                        <a:rPr b="1" lang="en-GB" sz="1050">
                          <a:solidFill>
                            <a:srgbClr val="1C4587"/>
                          </a:solidFill>
                          <a:highlight>
                            <a:srgbClr val="F7F7F8"/>
                          </a:highlight>
                          <a:latin typeface="Courier New"/>
                          <a:ea typeface="Courier New"/>
                          <a:cs typeface="Courier New"/>
                          <a:sym typeface="Courier New"/>
                        </a:rPr>
                        <a:t>maxlength</a:t>
                      </a:r>
                      <a:r>
                        <a:rPr b="1" lang="en-GB" sz="1150">
                          <a:solidFill>
                            <a:srgbClr val="1C4587"/>
                          </a:solidFill>
                          <a:highlight>
                            <a:srgbClr val="F7F7F8"/>
                          </a:highlight>
                          <a:latin typeface="Roboto"/>
                          <a:ea typeface="Roboto"/>
                          <a:cs typeface="Roboto"/>
                          <a:sym typeface="Roboto"/>
                        </a:rPr>
                        <a:t>, </a:t>
                      </a:r>
                      <a:r>
                        <a:rPr b="1" lang="en-GB" sz="1050">
                          <a:solidFill>
                            <a:srgbClr val="1C4587"/>
                          </a:solidFill>
                          <a:highlight>
                            <a:srgbClr val="F7F7F8"/>
                          </a:highlight>
                          <a:latin typeface="Courier New"/>
                          <a:ea typeface="Courier New"/>
                          <a:cs typeface="Courier New"/>
                          <a:sym typeface="Courier New"/>
                        </a:rPr>
                        <a:t>required</a:t>
                      </a:r>
                      <a:r>
                        <a:rPr b="1" lang="en-GB" sz="1150">
                          <a:solidFill>
                            <a:srgbClr val="1C4587"/>
                          </a:solidFill>
                          <a:highlight>
                            <a:srgbClr val="F7F7F8"/>
                          </a:highlight>
                          <a:latin typeface="Roboto"/>
                          <a:ea typeface="Roboto"/>
                          <a:cs typeface="Roboto"/>
                          <a:sym typeface="Roboto"/>
                        </a:rPr>
                        <a:t>, </a:t>
                      </a:r>
                      <a:r>
                        <a:rPr b="1" lang="en-GB" sz="1050">
                          <a:solidFill>
                            <a:srgbClr val="1C4587"/>
                          </a:solidFill>
                          <a:highlight>
                            <a:srgbClr val="F7F7F8"/>
                          </a:highlight>
                          <a:latin typeface="Courier New"/>
                          <a:ea typeface="Courier New"/>
                          <a:cs typeface="Courier New"/>
                          <a:sym typeface="Courier New"/>
                        </a:rPr>
                        <a:t>placeholder</a:t>
                      </a:r>
                      <a:r>
                        <a:rPr b="1" lang="en-GB" sz="1150">
                          <a:solidFill>
                            <a:srgbClr val="1C4587"/>
                          </a:solidFill>
                          <a:highlight>
                            <a:srgbClr val="F7F7F8"/>
                          </a:highlight>
                          <a:latin typeface="Roboto"/>
                          <a:ea typeface="Roboto"/>
                          <a:cs typeface="Roboto"/>
                          <a:sym typeface="Roboto"/>
                        </a:rPr>
                        <a:t>, </a:t>
                      </a:r>
                      <a:r>
                        <a:rPr b="1" lang="en-GB" sz="1050">
                          <a:solidFill>
                            <a:srgbClr val="1C4587"/>
                          </a:solidFill>
                          <a:highlight>
                            <a:srgbClr val="F7F7F8"/>
                          </a:highlight>
                          <a:latin typeface="Courier New"/>
                          <a:ea typeface="Courier New"/>
                          <a:cs typeface="Courier New"/>
                          <a:sym typeface="Courier New"/>
                        </a:rPr>
                        <a:t>disabled</a:t>
                      </a:r>
                      <a:r>
                        <a:rPr b="1" lang="en-GB" sz="1150">
                          <a:solidFill>
                            <a:srgbClr val="1C4587"/>
                          </a:solidFill>
                          <a:highlight>
                            <a:srgbClr val="F7F7F8"/>
                          </a:highlight>
                          <a:latin typeface="Roboto"/>
                          <a:ea typeface="Roboto"/>
                          <a:cs typeface="Roboto"/>
                          <a:sym typeface="Roboto"/>
                        </a:rPr>
                        <a:t>, </a:t>
                      </a:r>
                      <a:r>
                        <a:rPr b="1" lang="en-GB" sz="1050">
                          <a:solidFill>
                            <a:srgbClr val="1C4587"/>
                          </a:solidFill>
                          <a:highlight>
                            <a:srgbClr val="F7F7F8"/>
                          </a:highlight>
                          <a:latin typeface="Courier New"/>
                          <a:ea typeface="Courier New"/>
                          <a:cs typeface="Courier New"/>
                          <a:sym typeface="Courier New"/>
                        </a:rPr>
                        <a:t>readonly</a:t>
                      </a:r>
                      <a:r>
                        <a:rPr b="1" lang="en-GB" sz="1150">
                          <a:solidFill>
                            <a:srgbClr val="1C4587"/>
                          </a:solidFill>
                          <a:highlight>
                            <a:srgbClr val="F7F7F8"/>
                          </a:highlight>
                          <a:latin typeface="Roboto"/>
                          <a:ea typeface="Roboto"/>
                          <a:cs typeface="Roboto"/>
                          <a:sym typeface="Roboto"/>
                        </a:rPr>
                        <a:t>, </a:t>
                      </a:r>
                      <a:r>
                        <a:rPr b="1" lang="en-GB" sz="1050">
                          <a:solidFill>
                            <a:srgbClr val="1C4587"/>
                          </a:solidFill>
                          <a:highlight>
                            <a:srgbClr val="F7F7F8"/>
                          </a:highlight>
                          <a:latin typeface="Courier New"/>
                          <a:ea typeface="Courier New"/>
                          <a:cs typeface="Courier New"/>
                          <a:sym typeface="Courier New"/>
                        </a:rPr>
                        <a:t>autocomplete</a:t>
                      </a:r>
                      <a:endParaRPr b="1" sz="1050">
                        <a:solidFill>
                          <a:srgbClr val="1C4587"/>
                        </a:solidFill>
                        <a:highlight>
                          <a:srgbClr val="F7F7F8"/>
                        </a:highlight>
                        <a:latin typeface="Courier New"/>
                        <a:ea typeface="Courier New"/>
                        <a:cs typeface="Courier New"/>
                        <a:sym typeface="Courier New"/>
                      </a:endParaRPr>
                    </a:p>
                  </a:txBody>
                  <a:tcPr marT="91425" marB="91425" marR="91425" marL="91425" anchor="ctr">
                    <a:lnL cap="flat" cmpd="sng" w="6100">
                      <a:solidFill>
                        <a:srgbClr val="D9D9E3"/>
                      </a:solidFill>
                      <a:prstDash val="solid"/>
                      <a:round/>
                      <a:headEnd len="sm" w="sm" type="none"/>
                      <a:tailEnd len="sm" w="sm" type="none"/>
                    </a:lnL>
                    <a:lnR cap="flat" cmpd="sng" w="6100">
                      <a:solidFill>
                        <a:srgbClr val="D9D9E3"/>
                      </a:solidFill>
                      <a:prstDash val="solid"/>
                      <a:round/>
                      <a:headEnd len="sm" w="sm" type="none"/>
                      <a:tailEnd len="sm" w="sm" type="none"/>
                    </a:lnR>
                    <a:lnT cap="flat" cmpd="sng" w="6100">
                      <a:solidFill>
                        <a:srgbClr val="D9D9E3"/>
                      </a:solidFill>
                      <a:prstDash val="solid"/>
                      <a:round/>
                      <a:headEnd len="sm" w="sm" type="none"/>
                      <a:tailEnd len="sm" w="sm" type="none"/>
                    </a:lnT>
                    <a:lnB cap="flat" cmpd="sng" w="6100">
                      <a:solidFill>
                        <a:srgbClr val="D9D9E3"/>
                      </a:solidFill>
                      <a:prstDash val="solid"/>
                      <a:round/>
                      <a:headEnd len="sm" w="sm" type="none"/>
                      <a:tailEnd len="sm" w="sm" type="none"/>
                    </a:lnB>
                    <a:solidFill>
                      <a:schemeClr val="lt1"/>
                    </a:solidFill>
                  </a:tcPr>
                </a:tc>
              </a:tr>
              <a:tr h="1000125">
                <a:tc>
                  <a:txBody>
                    <a:bodyPr/>
                    <a:lstStyle/>
                    <a:p>
                      <a:pPr indent="0" lvl="0" marL="0" rtl="0" algn="l">
                        <a:lnSpc>
                          <a:spcPct val="171429"/>
                        </a:lnSpc>
                        <a:spcBef>
                          <a:spcPts val="1900"/>
                        </a:spcBef>
                        <a:spcAft>
                          <a:spcPts val="0"/>
                        </a:spcAft>
                        <a:buNone/>
                      </a:pPr>
                      <a:r>
                        <a:rPr b="1" lang="en-GB" sz="1150">
                          <a:solidFill>
                            <a:srgbClr val="1C4587"/>
                          </a:solidFill>
                          <a:highlight>
                            <a:srgbClr val="F7F7F8"/>
                          </a:highlight>
                          <a:latin typeface="Roboto"/>
                          <a:ea typeface="Roboto"/>
                          <a:cs typeface="Roboto"/>
                          <a:sym typeface="Roboto"/>
                        </a:rPr>
                        <a:t>Image Input (</a:t>
                      </a:r>
                      <a:r>
                        <a:rPr b="1" lang="en-GB" sz="1050">
                          <a:solidFill>
                            <a:srgbClr val="1C4587"/>
                          </a:solidFill>
                          <a:highlight>
                            <a:srgbClr val="F7F7F8"/>
                          </a:highlight>
                          <a:latin typeface="Courier New"/>
                          <a:ea typeface="Courier New"/>
                          <a:cs typeface="Courier New"/>
                          <a:sym typeface="Courier New"/>
                        </a:rPr>
                        <a:t>type="image"</a:t>
                      </a:r>
                      <a:r>
                        <a:rPr b="1" lang="en-GB" sz="1150">
                          <a:solidFill>
                            <a:srgbClr val="1C4587"/>
                          </a:solidFill>
                          <a:highlight>
                            <a:srgbClr val="F7F7F8"/>
                          </a:highlight>
                          <a:latin typeface="Roboto"/>
                          <a:ea typeface="Roboto"/>
                          <a:cs typeface="Roboto"/>
                          <a:sym typeface="Roboto"/>
                        </a:rPr>
                        <a:t>)</a:t>
                      </a:r>
                      <a:endParaRPr b="1" sz="1150">
                        <a:solidFill>
                          <a:srgbClr val="1C4587"/>
                        </a:solidFill>
                        <a:highlight>
                          <a:srgbClr val="F7F7F8"/>
                        </a:highlight>
                        <a:latin typeface="Roboto"/>
                        <a:ea typeface="Roboto"/>
                        <a:cs typeface="Roboto"/>
                        <a:sym typeface="Roboto"/>
                      </a:endParaRPr>
                    </a:p>
                  </a:txBody>
                  <a:tcPr marT="91425" marB="91425" marR="91425" marL="91425" anchor="ctr">
                    <a:lnL cap="flat" cmpd="sng" w="6100">
                      <a:solidFill>
                        <a:srgbClr val="D9D9E3"/>
                      </a:solidFill>
                      <a:prstDash val="solid"/>
                      <a:round/>
                      <a:headEnd len="sm" w="sm" type="none"/>
                      <a:tailEnd len="sm" w="sm" type="none"/>
                    </a:lnL>
                    <a:lnR cap="flat" cmpd="sng" w="6100">
                      <a:solidFill>
                        <a:srgbClr val="D9D9E3"/>
                      </a:solidFill>
                      <a:prstDash val="solid"/>
                      <a:round/>
                      <a:headEnd len="sm" w="sm" type="none"/>
                      <a:tailEnd len="sm" w="sm" type="none"/>
                    </a:lnR>
                    <a:lnT cap="flat" cmpd="sng" w="6100">
                      <a:solidFill>
                        <a:srgbClr val="D9D9E3"/>
                      </a:solidFill>
                      <a:prstDash val="solid"/>
                      <a:round/>
                      <a:headEnd len="sm" w="sm" type="none"/>
                      <a:tailEnd len="sm" w="sm" type="none"/>
                    </a:lnT>
                    <a:lnB cap="flat" cmpd="sng" w="6100">
                      <a:solidFill>
                        <a:srgbClr val="D9D9E3"/>
                      </a:solidFill>
                      <a:prstDash val="solid"/>
                      <a:round/>
                      <a:headEnd len="sm" w="sm" type="none"/>
                      <a:tailEnd len="sm" w="sm" type="none"/>
                    </a:lnB>
                    <a:solidFill>
                      <a:schemeClr val="lt1"/>
                    </a:solidFill>
                  </a:tcPr>
                </a:tc>
                <a:tc>
                  <a:txBody>
                    <a:bodyPr/>
                    <a:lstStyle/>
                    <a:p>
                      <a:pPr indent="0" lvl="0" marL="0" rtl="0" algn="l">
                        <a:lnSpc>
                          <a:spcPct val="171429"/>
                        </a:lnSpc>
                        <a:spcBef>
                          <a:spcPts val="1900"/>
                        </a:spcBef>
                        <a:spcAft>
                          <a:spcPts val="0"/>
                        </a:spcAft>
                        <a:buNone/>
                      </a:pPr>
                      <a:r>
                        <a:rPr b="1" lang="en-GB" sz="1150">
                          <a:solidFill>
                            <a:srgbClr val="1C4587"/>
                          </a:solidFill>
                          <a:highlight>
                            <a:srgbClr val="F7F7F8"/>
                          </a:highlight>
                          <a:latin typeface="Roboto"/>
                          <a:ea typeface="Roboto"/>
                          <a:cs typeface="Roboto"/>
                          <a:sym typeface="Roboto"/>
                        </a:rPr>
                        <a:t>Represents an image for form submission.</a:t>
                      </a:r>
                      <a:endParaRPr b="1" sz="1150">
                        <a:solidFill>
                          <a:srgbClr val="1C4587"/>
                        </a:solidFill>
                        <a:highlight>
                          <a:srgbClr val="F7F7F8"/>
                        </a:highlight>
                        <a:latin typeface="Roboto"/>
                        <a:ea typeface="Roboto"/>
                        <a:cs typeface="Roboto"/>
                        <a:sym typeface="Roboto"/>
                      </a:endParaRPr>
                    </a:p>
                  </a:txBody>
                  <a:tcPr marT="91425" marB="91425" marR="91425" marL="91425" anchor="ctr">
                    <a:lnL cap="flat" cmpd="sng" w="6100">
                      <a:solidFill>
                        <a:srgbClr val="D9D9E3"/>
                      </a:solidFill>
                      <a:prstDash val="solid"/>
                      <a:round/>
                      <a:headEnd len="sm" w="sm" type="none"/>
                      <a:tailEnd len="sm" w="sm" type="none"/>
                    </a:lnL>
                    <a:lnR cap="flat" cmpd="sng" w="6100">
                      <a:solidFill>
                        <a:srgbClr val="D9D9E3"/>
                      </a:solidFill>
                      <a:prstDash val="solid"/>
                      <a:round/>
                      <a:headEnd len="sm" w="sm" type="none"/>
                      <a:tailEnd len="sm" w="sm" type="none"/>
                    </a:lnR>
                    <a:lnT cap="flat" cmpd="sng" w="6100">
                      <a:solidFill>
                        <a:srgbClr val="D9D9E3"/>
                      </a:solidFill>
                      <a:prstDash val="solid"/>
                      <a:round/>
                      <a:headEnd len="sm" w="sm" type="none"/>
                      <a:tailEnd len="sm" w="sm" type="none"/>
                    </a:lnT>
                    <a:lnB cap="flat" cmpd="sng" w="6100">
                      <a:solidFill>
                        <a:srgbClr val="D9D9E3"/>
                      </a:solidFill>
                      <a:prstDash val="solid"/>
                      <a:round/>
                      <a:headEnd len="sm" w="sm" type="none"/>
                      <a:tailEnd len="sm" w="sm" type="none"/>
                    </a:lnB>
                    <a:solidFill>
                      <a:schemeClr val="lt1"/>
                    </a:solidFill>
                  </a:tcPr>
                </a:tc>
                <a:tc>
                  <a:txBody>
                    <a:bodyPr/>
                    <a:lstStyle/>
                    <a:p>
                      <a:pPr indent="0" lvl="0" marL="0" rtl="0" algn="l">
                        <a:lnSpc>
                          <a:spcPct val="171429"/>
                        </a:lnSpc>
                        <a:spcBef>
                          <a:spcPts val="1900"/>
                        </a:spcBef>
                        <a:spcAft>
                          <a:spcPts val="0"/>
                        </a:spcAft>
                        <a:buNone/>
                      </a:pPr>
                      <a:r>
                        <a:rPr b="1" lang="en-GB" sz="1050">
                          <a:solidFill>
                            <a:srgbClr val="1C4587"/>
                          </a:solidFill>
                          <a:highlight>
                            <a:srgbClr val="F7F7F8"/>
                          </a:highlight>
                          <a:latin typeface="Courier New"/>
                          <a:ea typeface="Courier New"/>
                          <a:cs typeface="Courier New"/>
                          <a:sym typeface="Courier New"/>
                        </a:rPr>
                        <a:t>&lt;input type="image" src="image.png" alt="Submit" width="width" height="height"&gt;</a:t>
                      </a:r>
                      <a:endParaRPr b="1" sz="1050">
                        <a:solidFill>
                          <a:srgbClr val="1C4587"/>
                        </a:solidFill>
                        <a:highlight>
                          <a:srgbClr val="F7F7F8"/>
                        </a:highlight>
                        <a:latin typeface="Courier New"/>
                        <a:ea typeface="Courier New"/>
                        <a:cs typeface="Courier New"/>
                        <a:sym typeface="Courier New"/>
                      </a:endParaRPr>
                    </a:p>
                  </a:txBody>
                  <a:tcPr marT="91425" marB="91425" marR="91425" marL="91425" anchor="ctr">
                    <a:lnL cap="flat" cmpd="sng" w="6100">
                      <a:solidFill>
                        <a:srgbClr val="D9D9E3"/>
                      </a:solidFill>
                      <a:prstDash val="solid"/>
                      <a:round/>
                      <a:headEnd len="sm" w="sm" type="none"/>
                      <a:tailEnd len="sm" w="sm" type="none"/>
                    </a:lnL>
                    <a:lnR cap="flat" cmpd="sng" w="6100">
                      <a:solidFill>
                        <a:srgbClr val="D9D9E3"/>
                      </a:solidFill>
                      <a:prstDash val="solid"/>
                      <a:round/>
                      <a:headEnd len="sm" w="sm" type="none"/>
                      <a:tailEnd len="sm" w="sm" type="none"/>
                    </a:lnR>
                    <a:lnT cap="flat" cmpd="sng" w="6100">
                      <a:solidFill>
                        <a:srgbClr val="D9D9E3"/>
                      </a:solidFill>
                      <a:prstDash val="solid"/>
                      <a:round/>
                      <a:headEnd len="sm" w="sm" type="none"/>
                      <a:tailEnd len="sm" w="sm" type="none"/>
                    </a:lnT>
                    <a:lnB cap="flat" cmpd="sng" w="6100">
                      <a:solidFill>
                        <a:srgbClr val="D9D9E3"/>
                      </a:solidFill>
                      <a:prstDash val="solid"/>
                      <a:round/>
                      <a:headEnd len="sm" w="sm" type="none"/>
                      <a:tailEnd len="sm" w="sm" type="none"/>
                    </a:lnB>
                    <a:solidFill>
                      <a:schemeClr val="lt1"/>
                    </a:solidFill>
                  </a:tcPr>
                </a:tc>
                <a:tc>
                  <a:txBody>
                    <a:bodyPr/>
                    <a:lstStyle/>
                    <a:p>
                      <a:pPr indent="0" lvl="0" marL="0" rtl="0" algn="l">
                        <a:lnSpc>
                          <a:spcPct val="171429"/>
                        </a:lnSpc>
                        <a:spcBef>
                          <a:spcPts val="1900"/>
                        </a:spcBef>
                        <a:spcAft>
                          <a:spcPts val="0"/>
                        </a:spcAft>
                        <a:buNone/>
                      </a:pPr>
                      <a:r>
                        <a:rPr b="1" lang="en-GB" sz="1050">
                          <a:solidFill>
                            <a:srgbClr val="1C4587"/>
                          </a:solidFill>
                          <a:highlight>
                            <a:srgbClr val="F7F7F8"/>
                          </a:highlight>
                          <a:latin typeface="Courier New"/>
                          <a:ea typeface="Courier New"/>
                          <a:cs typeface="Courier New"/>
                          <a:sym typeface="Courier New"/>
                        </a:rPr>
                        <a:t>&lt;input type="image" src="submit.png" alt="Submit" width="100" height="30"&gt;</a:t>
                      </a:r>
                      <a:endParaRPr b="1" sz="1050">
                        <a:solidFill>
                          <a:srgbClr val="1C4587"/>
                        </a:solidFill>
                        <a:highlight>
                          <a:srgbClr val="F7F7F8"/>
                        </a:highlight>
                        <a:latin typeface="Courier New"/>
                        <a:ea typeface="Courier New"/>
                        <a:cs typeface="Courier New"/>
                        <a:sym typeface="Courier New"/>
                      </a:endParaRPr>
                    </a:p>
                  </a:txBody>
                  <a:tcPr marT="91425" marB="91425" marR="91425" marL="91425" anchor="ctr">
                    <a:lnL cap="flat" cmpd="sng" w="6100">
                      <a:solidFill>
                        <a:srgbClr val="D9D9E3"/>
                      </a:solidFill>
                      <a:prstDash val="solid"/>
                      <a:round/>
                      <a:headEnd len="sm" w="sm" type="none"/>
                      <a:tailEnd len="sm" w="sm" type="none"/>
                    </a:lnL>
                    <a:lnR cap="flat" cmpd="sng" w="6100">
                      <a:solidFill>
                        <a:srgbClr val="D9D9E3"/>
                      </a:solidFill>
                      <a:prstDash val="solid"/>
                      <a:round/>
                      <a:headEnd len="sm" w="sm" type="none"/>
                      <a:tailEnd len="sm" w="sm" type="none"/>
                    </a:lnR>
                    <a:lnT cap="flat" cmpd="sng" w="6100">
                      <a:solidFill>
                        <a:srgbClr val="D9D9E3"/>
                      </a:solidFill>
                      <a:prstDash val="solid"/>
                      <a:round/>
                      <a:headEnd len="sm" w="sm" type="none"/>
                      <a:tailEnd len="sm" w="sm" type="none"/>
                    </a:lnT>
                    <a:lnB cap="flat" cmpd="sng" w="6100">
                      <a:solidFill>
                        <a:srgbClr val="D9D9E3"/>
                      </a:solidFill>
                      <a:prstDash val="solid"/>
                      <a:round/>
                      <a:headEnd len="sm" w="sm" type="none"/>
                      <a:tailEnd len="sm" w="sm" type="none"/>
                    </a:lnB>
                    <a:solidFill>
                      <a:schemeClr val="lt1"/>
                    </a:solidFill>
                  </a:tcPr>
                </a:tc>
                <a:tc>
                  <a:txBody>
                    <a:bodyPr/>
                    <a:lstStyle/>
                    <a:p>
                      <a:pPr indent="0" lvl="0" marL="0" rtl="0" algn="l">
                        <a:lnSpc>
                          <a:spcPct val="171429"/>
                        </a:lnSpc>
                        <a:spcBef>
                          <a:spcPts val="1900"/>
                        </a:spcBef>
                        <a:spcAft>
                          <a:spcPts val="0"/>
                        </a:spcAft>
                        <a:buNone/>
                      </a:pPr>
                      <a:r>
                        <a:rPr b="1" lang="en-GB" sz="1050">
                          <a:solidFill>
                            <a:srgbClr val="1C4587"/>
                          </a:solidFill>
                          <a:highlight>
                            <a:srgbClr val="F7F7F8"/>
                          </a:highlight>
                          <a:latin typeface="Courier New"/>
                          <a:ea typeface="Courier New"/>
                          <a:cs typeface="Courier New"/>
                          <a:sym typeface="Courier New"/>
                        </a:rPr>
                        <a:t>type</a:t>
                      </a:r>
                      <a:r>
                        <a:rPr b="1" lang="en-GB" sz="1150">
                          <a:solidFill>
                            <a:srgbClr val="1C4587"/>
                          </a:solidFill>
                          <a:highlight>
                            <a:srgbClr val="F7F7F8"/>
                          </a:highlight>
                          <a:latin typeface="Roboto"/>
                          <a:ea typeface="Roboto"/>
                          <a:cs typeface="Roboto"/>
                          <a:sym typeface="Roboto"/>
                        </a:rPr>
                        <a:t>, </a:t>
                      </a:r>
                      <a:r>
                        <a:rPr b="1" lang="en-GB" sz="1050">
                          <a:solidFill>
                            <a:srgbClr val="1C4587"/>
                          </a:solidFill>
                          <a:highlight>
                            <a:srgbClr val="F7F7F8"/>
                          </a:highlight>
                          <a:latin typeface="Courier New"/>
                          <a:ea typeface="Courier New"/>
                          <a:cs typeface="Courier New"/>
                          <a:sym typeface="Courier New"/>
                        </a:rPr>
                        <a:t>src</a:t>
                      </a:r>
                      <a:r>
                        <a:rPr b="1" lang="en-GB" sz="1150">
                          <a:solidFill>
                            <a:srgbClr val="1C4587"/>
                          </a:solidFill>
                          <a:highlight>
                            <a:srgbClr val="F7F7F8"/>
                          </a:highlight>
                          <a:latin typeface="Roboto"/>
                          <a:ea typeface="Roboto"/>
                          <a:cs typeface="Roboto"/>
                          <a:sym typeface="Roboto"/>
                        </a:rPr>
                        <a:t>, </a:t>
                      </a:r>
                      <a:r>
                        <a:rPr b="1" lang="en-GB" sz="1050">
                          <a:solidFill>
                            <a:srgbClr val="1C4587"/>
                          </a:solidFill>
                          <a:highlight>
                            <a:srgbClr val="F7F7F8"/>
                          </a:highlight>
                          <a:latin typeface="Courier New"/>
                          <a:ea typeface="Courier New"/>
                          <a:cs typeface="Courier New"/>
                          <a:sym typeface="Courier New"/>
                        </a:rPr>
                        <a:t>alt</a:t>
                      </a:r>
                      <a:r>
                        <a:rPr b="1" lang="en-GB" sz="1150">
                          <a:solidFill>
                            <a:srgbClr val="1C4587"/>
                          </a:solidFill>
                          <a:highlight>
                            <a:srgbClr val="F7F7F8"/>
                          </a:highlight>
                          <a:latin typeface="Roboto"/>
                          <a:ea typeface="Roboto"/>
                          <a:cs typeface="Roboto"/>
                          <a:sym typeface="Roboto"/>
                        </a:rPr>
                        <a:t>, </a:t>
                      </a:r>
                      <a:r>
                        <a:rPr b="1" lang="en-GB" sz="1050">
                          <a:solidFill>
                            <a:srgbClr val="1C4587"/>
                          </a:solidFill>
                          <a:highlight>
                            <a:srgbClr val="F7F7F8"/>
                          </a:highlight>
                          <a:latin typeface="Courier New"/>
                          <a:ea typeface="Courier New"/>
                          <a:cs typeface="Courier New"/>
                          <a:sym typeface="Courier New"/>
                        </a:rPr>
                        <a:t>width</a:t>
                      </a:r>
                      <a:r>
                        <a:rPr b="1" lang="en-GB" sz="1150">
                          <a:solidFill>
                            <a:srgbClr val="1C4587"/>
                          </a:solidFill>
                          <a:highlight>
                            <a:srgbClr val="F7F7F8"/>
                          </a:highlight>
                          <a:latin typeface="Roboto"/>
                          <a:ea typeface="Roboto"/>
                          <a:cs typeface="Roboto"/>
                          <a:sym typeface="Roboto"/>
                        </a:rPr>
                        <a:t>, </a:t>
                      </a:r>
                      <a:r>
                        <a:rPr b="1" lang="en-GB" sz="1050">
                          <a:solidFill>
                            <a:srgbClr val="1C4587"/>
                          </a:solidFill>
                          <a:highlight>
                            <a:srgbClr val="F7F7F8"/>
                          </a:highlight>
                          <a:latin typeface="Courier New"/>
                          <a:ea typeface="Courier New"/>
                          <a:cs typeface="Courier New"/>
                          <a:sym typeface="Courier New"/>
                        </a:rPr>
                        <a:t>height</a:t>
                      </a:r>
                      <a:endParaRPr b="1" sz="1050">
                        <a:solidFill>
                          <a:srgbClr val="1C4587"/>
                        </a:solidFill>
                        <a:highlight>
                          <a:srgbClr val="F7F7F8"/>
                        </a:highlight>
                        <a:latin typeface="Courier New"/>
                        <a:ea typeface="Courier New"/>
                        <a:cs typeface="Courier New"/>
                        <a:sym typeface="Courier New"/>
                      </a:endParaRPr>
                    </a:p>
                  </a:txBody>
                  <a:tcPr marT="91425" marB="91425" marR="91425" marL="91425" anchor="ctr">
                    <a:lnL cap="flat" cmpd="sng" w="6100">
                      <a:solidFill>
                        <a:srgbClr val="D9D9E3"/>
                      </a:solidFill>
                      <a:prstDash val="solid"/>
                      <a:round/>
                      <a:headEnd len="sm" w="sm" type="none"/>
                      <a:tailEnd len="sm" w="sm" type="none"/>
                    </a:lnL>
                    <a:lnR cap="flat" cmpd="sng" w="6100">
                      <a:solidFill>
                        <a:srgbClr val="D9D9E3"/>
                      </a:solidFill>
                      <a:prstDash val="solid"/>
                      <a:round/>
                      <a:headEnd len="sm" w="sm" type="none"/>
                      <a:tailEnd len="sm" w="sm" type="none"/>
                    </a:lnR>
                    <a:lnT cap="flat" cmpd="sng" w="6100">
                      <a:solidFill>
                        <a:srgbClr val="D9D9E3"/>
                      </a:solidFill>
                      <a:prstDash val="solid"/>
                      <a:round/>
                      <a:headEnd len="sm" w="sm" type="none"/>
                      <a:tailEnd len="sm" w="sm" type="none"/>
                    </a:lnT>
                    <a:lnB cap="flat" cmpd="sng" w="6100">
                      <a:solidFill>
                        <a:srgbClr val="D9D9E3"/>
                      </a:solidFill>
                      <a:prstDash val="solid"/>
                      <a:round/>
                      <a:headEnd len="sm" w="sm" type="none"/>
                      <a:tailEnd len="sm" w="sm" type="none"/>
                    </a:lnB>
                    <a:solidFill>
                      <a:schemeClr val="lt1"/>
                    </a:solidFill>
                  </a:tcPr>
                </a:tc>
              </a:tr>
              <a:tr h="1704975">
                <a:tc>
                  <a:txBody>
                    <a:bodyPr/>
                    <a:lstStyle/>
                    <a:p>
                      <a:pPr indent="0" lvl="0" marL="0" rtl="0" algn="l">
                        <a:lnSpc>
                          <a:spcPct val="171429"/>
                        </a:lnSpc>
                        <a:spcBef>
                          <a:spcPts val="1900"/>
                        </a:spcBef>
                        <a:spcAft>
                          <a:spcPts val="0"/>
                        </a:spcAft>
                        <a:buNone/>
                      </a:pPr>
                      <a:r>
                        <a:rPr b="1" lang="en-GB" sz="1150">
                          <a:solidFill>
                            <a:srgbClr val="1C4587"/>
                          </a:solidFill>
                          <a:highlight>
                            <a:srgbClr val="F7F7F8"/>
                          </a:highlight>
                          <a:latin typeface="Roboto"/>
                          <a:ea typeface="Roboto"/>
                          <a:cs typeface="Roboto"/>
                          <a:sym typeface="Roboto"/>
                        </a:rPr>
                        <a:t>Search Input (</a:t>
                      </a:r>
                      <a:r>
                        <a:rPr b="1" lang="en-GB" sz="1050">
                          <a:solidFill>
                            <a:srgbClr val="1C4587"/>
                          </a:solidFill>
                          <a:highlight>
                            <a:srgbClr val="F7F7F8"/>
                          </a:highlight>
                          <a:latin typeface="Courier New"/>
                          <a:ea typeface="Courier New"/>
                          <a:cs typeface="Courier New"/>
                          <a:sym typeface="Courier New"/>
                        </a:rPr>
                        <a:t>type="search"</a:t>
                      </a:r>
                      <a:r>
                        <a:rPr b="1" lang="en-GB" sz="1150">
                          <a:solidFill>
                            <a:srgbClr val="1C4587"/>
                          </a:solidFill>
                          <a:highlight>
                            <a:srgbClr val="F7F7F8"/>
                          </a:highlight>
                          <a:latin typeface="Roboto"/>
                          <a:ea typeface="Roboto"/>
                          <a:cs typeface="Roboto"/>
                          <a:sym typeface="Roboto"/>
                        </a:rPr>
                        <a:t>)</a:t>
                      </a:r>
                      <a:endParaRPr b="1" sz="1150">
                        <a:solidFill>
                          <a:srgbClr val="1C4587"/>
                        </a:solidFill>
                        <a:highlight>
                          <a:srgbClr val="F7F7F8"/>
                        </a:highlight>
                        <a:latin typeface="Roboto"/>
                        <a:ea typeface="Roboto"/>
                        <a:cs typeface="Roboto"/>
                        <a:sym typeface="Roboto"/>
                      </a:endParaRPr>
                    </a:p>
                  </a:txBody>
                  <a:tcPr marT="91425" marB="91425" marR="91425" marL="91425" anchor="ctr">
                    <a:lnL cap="flat" cmpd="sng" w="6100">
                      <a:solidFill>
                        <a:srgbClr val="D9D9E3"/>
                      </a:solidFill>
                      <a:prstDash val="solid"/>
                      <a:round/>
                      <a:headEnd len="sm" w="sm" type="none"/>
                      <a:tailEnd len="sm" w="sm" type="none"/>
                    </a:lnL>
                    <a:lnR cap="flat" cmpd="sng" w="6100">
                      <a:solidFill>
                        <a:srgbClr val="D9D9E3"/>
                      </a:solidFill>
                      <a:prstDash val="solid"/>
                      <a:round/>
                      <a:headEnd len="sm" w="sm" type="none"/>
                      <a:tailEnd len="sm" w="sm" type="none"/>
                    </a:lnR>
                    <a:lnT cap="flat" cmpd="sng" w="6100">
                      <a:solidFill>
                        <a:srgbClr val="D9D9E3"/>
                      </a:solidFill>
                      <a:prstDash val="solid"/>
                      <a:round/>
                      <a:headEnd len="sm" w="sm" type="none"/>
                      <a:tailEnd len="sm" w="sm" type="none"/>
                    </a:lnT>
                    <a:lnB cap="flat" cmpd="sng" w="6100">
                      <a:solidFill>
                        <a:srgbClr val="D9D9E3"/>
                      </a:solidFill>
                      <a:prstDash val="solid"/>
                      <a:round/>
                      <a:headEnd len="sm" w="sm" type="none"/>
                      <a:tailEnd len="sm" w="sm" type="none"/>
                    </a:lnB>
                    <a:solidFill>
                      <a:schemeClr val="lt1"/>
                    </a:solidFill>
                  </a:tcPr>
                </a:tc>
                <a:tc>
                  <a:txBody>
                    <a:bodyPr/>
                    <a:lstStyle/>
                    <a:p>
                      <a:pPr indent="0" lvl="0" marL="0" rtl="0" algn="l">
                        <a:lnSpc>
                          <a:spcPct val="171429"/>
                        </a:lnSpc>
                        <a:spcBef>
                          <a:spcPts val="1900"/>
                        </a:spcBef>
                        <a:spcAft>
                          <a:spcPts val="0"/>
                        </a:spcAft>
                        <a:buNone/>
                      </a:pPr>
                      <a:r>
                        <a:rPr b="1" lang="en-GB" sz="1150">
                          <a:solidFill>
                            <a:srgbClr val="1C4587"/>
                          </a:solidFill>
                          <a:highlight>
                            <a:srgbClr val="F7F7F8"/>
                          </a:highlight>
                          <a:latin typeface="Roboto"/>
                          <a:ea typeface="Roboto"/>
                          <a:cs typeface="Roboto"/>
                          <a:sym typeface="Roboto"/>
                        </a:rPr>
                        <a:t>Intended for search queries.</a:t>
                      </a:r>
                      <a:endParaRPr b="1" sz="1150">
                        <a:solidFill>
                          <a:srgbClr val="1C4587"/>
                        </a:solidFill>
                        <a:highlight>
                          <a:srgbClr val="F7F7F8"/>
                        </a:highlight>
                        <a:latin typeface="Roboto"/>
                        <a:ea typeface="Roboto"/>
                        <a:cs typeface="Roboto"/>
                        <a:sym typeface="Roboto"/>
                      </a:endParaRPr>
                    </a:p>
                  </a:txBody>
                  <a:tcPr marT="91425" marB="91425" marR="91425" marL="91425" anchor="ctr">
                    <a:lnL cap="flat" cmpd="sng" w="6100">
                      <a:solidFill>
                        <a:srgbClr val="D9D9E3"/>
                      </a:solidFill>
                      <a:prstDash val="solid"/>
                      <a:round/>
                      <a:headEnd len="sm" w="sm" type="none"/>
                      <a:tailEnd len="sm" w="sm" type="none"/>
                    </a:lnL>
                    <a:lnR cap="flat" cmpd="sng" w="6100">
                      <a:solidFill>
                        <a:srgbClr val="D9D9E3"/>
                      </a:solidFill>
                      <a:prstDash val="solid"/>
                      <a:round/>
                      <a:headEnd len="sm" w="sm" type="none"/>
                      <a:tailEnd len="sm" w="sm" type="none"/>
                    </a:lnR>
                    <a:lnT cap="flat" cmpd="sng" w="6100">
                      <a:solidFill>
                        <a:srgbClr val="D9D9E3"/>
                      </a:solidFill>
                      <a:prstDash val="solid"/>
                      <a:round/>
                      <a:headEnd len="sm" w="sm" type="none"/>
                      <a:tailEnd len="sm" w="sm" type="none"/>
                    </a:lnT>
                    <a:lnB cap="flat" cmpd="sng" w="6100">
                      <a:solidFill>
                        <a:srgbClr val="FAFBFC"/>
                      </a:solidFill>
                      <a:prstDash val="solid"/>
                      <a:round/>
                      <a:headEnd len="sm" w="sm" type="none"/>
                      <a:tailEnd len="sm" w="sm" type="none"/>
                    </a:lnB>
                    <a:solidFill>
                      <a:schemeClr val="lt1"/>
                    </a:solidFill>
                  </a:tcPr>
                </a:tc>
                <a:tc>
                  <a:txBody>
                    <a:bodyPr/>
                    <a:lstStyle/>
                    <a:p>
                      <a:pPr indent="0" lvl="0" marL="0" rtl="0" algn="l">
                        <a:lnSpc>
                          <a:spcPct val="171429"/>
                        </a:lnSpc>
                        <a:spcBef>
                          <a:spcPts val="1900"/>
                        </a:spcBef>
                        <a:spcAft>
                          <a:spcPts val="0"/>
                        </a:spcAft>
                        <a:buNone/>
                      </a:pPr>
                      <a:r>
                        <a:rPr b="1" lang="en-GB" sz="1050">
                          <a:solidFill>
                            <a:srgbClr val="1C4587"/>
                          </a:solidFill>
                          <a:highlight>
                            <a:srgbClr val="F7F7F8"/>
                          </a:highlight>
                          <a:latin typeface="Courier New"/>
                          <a:ea typeface="Courier New"/>
                          <a:cs typeface="Courier New"/>
                          <a:sym typeface="Courier New"/>
                        </a:rPr>
                        <a:t>&lt;input type="search" name="query" required&gt;</a:t>
                      </a:r>
                      <a:endParaRPr b="1" sz="1050">
                        <a:solidFill>
                          <a:srgbClr val="1C4587"/>
                        </a:solidFill>
                        <a:highlight>
                          <a:srgbClr val="F7F7F8"/>
                        </a:highlight>
                        <a:latin typeface="Courier New"/>
                        <a:ea typeface="Courier New"/>
                        <a:cs typeface="Courier New"/>
                        <a:sym typeface="Courier New"/>
                      </a:endParaRPr>
                    </a:p>
                  </a:txBody>
                  <a:tcPr marT="91425" marB="91425" marR="91425" marL="91425" anchor="ctr">
                    <a:lnL cap="flat" cmpd="sng" w="6100">
                      <a:solidFill>
                        <a:srgbClr val="D9D9E3"/>
                      </a:solidFill>
                      <a:prstDash val="solid"/>
                      <a:round/>
                      <a:headEnd len="sm" w="sm" type="none"/>
                      <a:tailEnd len="sm" w="sm" type="none"/>
                    </a:lnL>
                    <a:lnR cap="flat" cmpd="sng" w="6100">
                      <a:solidFill>
                        <a:srgbClr val="D9D9E3"/>
                      </a:solidFill>
                      <a:prstDash val="solid"/>
                      <a:round/>
                      <a:headEnd len="sm" w="sm" type="none"/>
                      <a:tailEnd len="sm" w="sm" type="none"/>
                    </a:lnR>
                    <a:lnT cap="flat" cmpd="sng" w="6100">
                      <a:solidFill>
                        <a:srgbClr val="D9D9E3"/>
                      </a:solidFill>
                      <a:prstDash val="solid"/>
                      <a:round/>
                      <a:headEnd len="sm" w="sm" type="none"/>
                      <a:tailEnd len="sm" w="sm" type="none"/>
                    </a:lnT>
                    <a:lnB cap="flat" cmpd="sng" w="6100">
                      <a:solidFill>
                        <a:srgbClr val="D9D9E3"/>
                      </a:solidFill>
                      <a:prstDash val="solid"/>
                      <a:round/>
                      <a:headEnd len="sm" w="sm" type="none"/>
                      <a:tailEnd len="sm" w="sm" type="none"/>
                    </a:lnB>
                    <a:solidFill>
                      <a:schemeClr val="lt1"/>
                    </a:solidFill>
                  </a:tcPr>
                </a:tc>
                <a:tc>
                  <a:txBody>
                    <a:bodyPr/>
                    <a:lstStyle/>
                    <a:p>
                      <a:pPr indent="0" lvl="0" marL="0" rtl="0" algn="l">
                        <a:lnSpc>
                          <a:spcPct val="171429"/>
                        </a:lnSpc>
                        <a:spcBef>
                          <a:spcPts val="1900"/>
                        </a:spcBef>
                        <a:spcAft>
                          <a:spcPts val="0"/>
                        </a:spcAft>
                        <a:buNone/>
                      </a:pPr>
                      <a:r>
                        <a:rPr b="1" lang="en-GB" sz="1050">
                          <a:solidFill>
                            <a:srgbClr val="1C4587"/>
                          </a:solidFill>
                          <a:highlight>
                            <a:srgbClr val="F7F7F8"/>
                          </a:highlight>
                          <a:latin typeface="Courier New"/>
                          <a:ea typeface="Courier New"/>
                          <a:cs typeface="Courier New"/>
                          <a:sym typeface="Courier New"/>
                        </a:rPr>
                        <a:t>&lt;input type="search" name="query" required&gt;</a:t>
                      </a:r>
                      <a:endParaRPr b="1" sz="1050">
                        <a:solidFill>
                          <a:srgbClr val="1C4587"/>
                        </a:solidFill>
                        <a:highlight>
                          <a:srgbClr val="F7F7F8"/>
                        </a:highlight>
                        <a:latin typeface="Courier New"/>
                        <a:ea typeface="Courier New"/>
                        <a:cs typeface="Courier New"/>
                        <a:sym typeface="Courier New"/>
                      </a:endParaRPr>
                    </a:p>
                  </a:txBody>
                  <a:tcPr marT="91425" marB="91425" marR="91425" marL="91425" anchor="ctr">
                    <a:lnL cap="flat" cmpd="sng" w="6100">
                      <a:solidFill>
                        <a:srgbClr val="D9D9E3"/>
                      </a:solidFill>
                      <a:prstDash val="solid"/>
                      <a:round/>
                      <a:headEnd len="sm" w="sm" type="none"/>
                      <a:tailEnd len="sm" w="sm" type="none"/>
                    </a:lnL>
                    <a:lnR cap="flat" cmpd="sng" w="6100">
                      <a:solidFill>
                        <a:srgbClr val="D9D9E3"/>
                      </a:solidFill>
                      <a:prstDash val="solid"/>
                      <a:round/>
                      <a:headEnd len="sm" w="sm" type="none"/>
                      <a:tailEnd len="sm" w="sm" type="none"/>
                    </a:lnR>
                    <a:lnT cap="flat" cmpd="sng" w="6100">
                      <a:solidFill>
                        <a:srgbClr val="D9D9E3"/>
                      </a:solidFill>
                      <a:prstDash val="solid"/>
                      <a:round/>
                      <a:headEnd len="sm" w="sm" type="none"/>
                      <a:tailEnd len="sm" w="sm" type="none"/>
                    </a:lnT>
                    <a:lnB cap="flat" cmpd="sng" w="6100">
                      <a:solidFill>
                        <a:srgbClr val="D9D9E3"/>
                      </a:solidFill>
                      <a:prstDash val="solid"/>
                      <a:round/>
                      <a:headEnd len="sm" w="sm" type="none"/>
                      <a:tailEnd len="sm" w="sm" type="none"/>
                    </a:lnB>
                    <a:solidFill>
                      <a:schemeClr val="lt1"/>
                    </a:solidFill>
                  </a:tcPr>
                </a:tc>
                <a:tc>
                  <a:txBody>
                    <a:bodyPr/>
                    <a:lstStyle/>
                    <a:p>
                      <a:pPr indent="0" lvl="0" marL="0" rtl="0" algn="l">
                        <a:lnSpc>
                          <a:spcPct val="171429"/>
                        </a:lnSpc>
                        <a:spcBef>
                          <a:spcPts val="1900"/>
                        </a:spcBef>
                        <a:spcAft>
                          <a:spcPts val="0"/>
                        </a:spcAft>
                        <a:buNone/>
                      </a:pPr>
                      <a:r>
                        <a:rPr b="1" lang="en-GB" sz="1050">
                          <a:solidFill>
                            <a:srgbClr val="1C4587"/>
                          </a:solidFill>
                          <a:highlight>
                            <a:srgbClr val="F7F7F8"/>
                          </a:highlight>
                          <a:latin typeface="Courier New"/>
                          <a:ea typeface="Courier New"/>
                          <a:cs typeface="Courier New"/>
                          <a:sym typeface="Courier New"/>
                        </a:rPr>
                        <a:t>type</a:t>
                      </a:r>
                      <a:r>
                        <a:rPr b="1" lang="en-GB" sz="1150">
                          <a:solidFill>
                            <a:srgbClr val="1C4587"/>
                          </a:solidFill>
                          <a:highlight>
                            <a:srgbClr val="F7F7F8"/>
                          </a:highlight>
                          <a:latin typeface="Roboto"/>
                          <a:ea typeface="Roboto"/>
                          <a:cs typeface="Roboto"/>
                          <a:sym typeface="Roboto"/>
                        </a:rPr>
                        <a:t>, </a:t>
                      </a:r>
                      <a:r>
                        <a:rPr b="1" lang="en-GB" sz="1050">
                          <a:solidFill>
                            <a:srgbClr val="1C4587"/>
                          </a:solidFill>
                          <a:highlight>
                            <a:srgbClr val="F7F7F8"/>
                          </a:highlight>
                          <a:latin typeface="Courier New"/>
                          <a:ea typeface="Courier New"/>
                          <a:cs typeface="Courier New"/>
                          <a:sym typeface="Courier New"/>
                        </a:rPr>
                        <a:t>name</a:t>
                      </a:r>
                      <a:r>
                        <a:rPr b="1" lang="en-GB" sz="1150">
                          <a:solidFill>
                            <a:srgbClr val="1C4587"/>
                          </a:solidFill>
                          <a:highlight>
                            <a:srgbClr val="F7F7F8"/>
                          </a:highlight>
                          <a:latin typeface="Roboto"/>
                          <a:ea typeface="Roboto"/>
                          <a:cs typeface="Roboto"/>
                          <a:sym typeface="Roboto"/>
                        </a:rPr>
                        <a:t>, </a:t>
                      </a:r>
                      <a:r>
                        <a:rPr b="1" lang="en-GB" sz="1050">
                          <a:solidFill>
                            <a:srgbClr val="1C4587"/>
                          </a:solidFill>
                          <a:highlight>
                            <a:srgbClr val="F7F7F8"/>
                          </a:highlight>
                          <a:latin typeface="Courier New"/>
                          <a:ea typeface="Courier New"/>
                          <a:cs typeface="Courier New"/>
                          <a:sym typeface="Courier New"/>
                        </a:rPr>
                        <a:t>value</a:t>
                      </a:r>
                      <a:r>
                        <a:rPr b="1" lang="en-GB" sz="1150">
                          <a:solidFill>
                            <a:srgbClr val="1C4587"/>
                          </a:solidFill>
                          <a:highlight>
                            <a:srgbClr val="F7F7F8"/>
                          </a:highlight>
                          <a:latin typeface="Roboto"/>
                          <a:ea typeface="Roboto"/>
                          <a:cs typeface="Roboto"/>
                          <a:sym typeface="Roboto"/>
                        </a:rPr>
                        <a:t>, </a:t>
                      </a:r>
                      <a:r>
                        <a:rPr b="1" lang="en-GB" sz="1050">
                          <a:solidFill>
                            <a:srgbClr val="1C4587"/>
                          </a:solidFill>
                          <a:highlight>
                            <a:srgbClr val="F7F7F8"/>
                          </a:highlight>
                          <a:latin typeface="Courier New"/>
                          <a:ea typeface="Courier New"/>
                          <a:cs typeface="Courier New"/>
                          <a:sym typeface="Courier New"/>
                        </a:rPr>
                        <a:t>maxlength</a:t>
                      </a:r>
                      <a:r>
                        <a:rPr b="1" lang="en-GB" sz="1150">
                          <a:solidFill>
                            <a:srgbClr val="1C4587"/>
                          </a:solidFill>
                          <a:highlight>
                            <a:srgbClr val="F7F7F8"/>
                          </a:highlight>
                          <a:latin typeface="Roboto"/>
                          <a:ea typeface="Roboto"/>
                          <a:cs typeface="Roboto"/>
                          <a:sym typeface="Roboto"/>
                        </a:rPr>
                        <a:t>, </a:t>
                      </a:r>
                      <a:r>
                        <a:rPr b="1" lang="en-GB" sz="1050">
                          <a:solidFill>
                            <a:srgbClr val="1C4587"/>
                          </a:solidFill>
                          <a:highlight>
                            <a:srgbClr val="F7F7F8"/>
                          </a:highlight>
                          <a:latin typeface="Courier New"/>
                          <a:ea typeface="Courier New"/>
                          <a:cs typeface="Courier New"/>
                          <a:sym typeface="Courier New"/>
                        </a:rPr>
                        <a:t>required</a:t>
                      </a:r>
                      <a:r>
                        <a:rPr b="1" lang="en-GB" sz="1150">
                          <a:solidFill>
                            <a:srgbClr val="1C4587"/>
                          </a:solidFill>
                          <a:highlight>
                            <a:srgbClr val="F7F7F8"/>
                          </a:highlight>
                          <a:latin typeface="Roboto"/>
                          <a:ea typeface="Roboto"/>
                          <a:cs typeface="Roboto"/>
                          <a:sym typeface="Roboto"/>
                        </a:rPr>
                        <a:t>, </a:t>
                      </a:r>
                      <a:r>
                        <a:rPr b="1" lang="en-GB" sz="1050">
                          <a:solidFill>
                            <a:srgbClr val="1C4587"/>
                          </a:solidFill>
                          <a:highlight>
                            <a:srgbClr val="F7F7F8"/>
                          </a:highlight>
                          <a:latin typeface="Courier New"/>
                          <a:ea typeface="Courier New"/>
                          <a:cs typeface="Courier New"/>
                          <a:sym typeface="Courier New"/>
                        </a:rPr>
                        <a:t>placeholder</a:t>
                      </a:r>
                      <a:r>
                        <a:rPr b="1" lang="en-GB" sz="1150">
                          <a:solidFill>
                            <a:srgbClr val="1C4587"/>
                          </a:solidFill>
                          <a:highlight>
                            <a:srgbClr val="F7F7F8"/>
                          </a:highlight>
                          <a:latin typeface="Roboto"/>
                          <a:ea typeface="Roboto"/>
                          <a:cs typeface="Roboto"/>
                          <a:sym typeface="Roboto"/>
                        </a:rPr>
                        <a:t>, </a:t>
                      </a:r>
                      <a:r>
                        <a:rPr b="1" lang="en-GB" sz="1050">
                          <a:solidFill>
                            <a:srgbClr val="1C4587"/>
                          </a:solidFill>
                          <a:highlight>
                            <a:srgbClr val="F7F7F8"/>
                          </a:highlight>
                          <a:latin typeface="Courier New"/>
                          <a:ea typeface="Courier New"/>
                          <a:cs typeface="Courier New"/>
                          <a:sym typeface="Courier New"/>
                        </a:rPr>
                        <a:t>disabled</a:t>
                      </a:r>
                      <a:r>
                        <a:rPr b="1" lang="en-GB" sz="1150">
                          <a:solidFill>
                            <a:srgbClr val="1C4587"/>
                          </a:solidFill>
                          <a:highlight>
                            <a:srgbClr val="F7F7F8"/>
                          </a:highlight>
                          <a:latin typeface="Roboto"/>
                          <a:ea typeface="Roboto"/>
                          <a:cs typeface="Roboto"/>
                          <a:sym typeface="Roboto"/>
                        </a:rPr>
                        <a:t>, </a:t>
                      </a:r>
                      <a:r>
                        <a:rPr b="1" lang="en-GB" sz="1050">
                          <a:solidFill>
                            <a:srgbClr val="1C4587"/>
                          </a:solidFill>
                          <a:highlight>
                            <a:srgbClr val="F7F7F8"/>
                          </a:highlight>
                          <a:latin typeface="Courier New"/>
                          <a:ea typeface="Courier New"/>
                          <a:cs typeface="Courier New"/>
                          <a:sym typeface="Courier New"/>
                        </a:rPr>
                        <a:t>readonly</a:t>
                      </a:r>
                      <a:r>
                        <a:rPr b="1" lang="en-GB" sz="1150">
                          <a:solidFill>
                            <a:srgbClr val="1C4587"/>
                          </a:solidFill>
                          <a:highlight>
                            <a:srgbClr val="F7F7F8"/>
                          </a:highlight>
                          <a:latin typeface="Roboto"/>
                          <a:ea typeface="Roboto"/>
                          <a:cs typeface="Roboto"/>
                          <a:sym typeface="Roboto"/>
                        </a:rPr>
                        <a:t>, </a:t>
                      </a:r>
                      <a:r>
                        <a:rPr b="1" lang="en-GB" sz="1050">
                          <a:solidFill>
                            <a:srgbClr val="1C4587"/>
                          </a:solidFill>
                          <a:highlight>
                            <a:srgbClr val="F7F7F8"/>
                          </a:highlight>
                          <a:latin typeface="Courier New"/>
                          <a:ea typeface="Courier New"/>
                          <a:cs typeface="Courier New"/>
                          <a:sym typeface="Courier New"/>
                        </a:rPr>
                        <a:t>autocomplete</a:t>
                      </a:r>
                      <a:endParaRPr b="1" sz="1050">
                        <a:solidFill>
                          <a:srgbClr val="1C4587"/>
                        </a:solidFill>
                        <a:highlight>
                          <a:srgbClr val="F7F7F8"/>
                        </a:highlight>
                        <a:latin typeface="Courier New"/>
                        <a:ea typeface="Courier New"/>
                        <a:cs typeface="Courier New"/>
                        <a:sym typeface="Courier New"/>
                      </a:endParaRPr>
                    </a:p>
                  </a:txBody>
                  <a:tcPr marT="91425" marB="91425" marR="91425" marL="91425" anchor="ctr">
                    <a:lnL cap="flat" cmpd="sng" w="6100">
                      <a:solidFill>
                        <a:srgbClr val="D9D9E3"/>
                      </a:solidFill>
                      <a:prstDash val="solid"/>
                      <a:round/>
                      <a:headEnd len="sm" w="sm" type="none"/>
                      <a:tailEnd len="sm" w="sm" type="none"/>
                    </a:lnL>
                    <a:lnR cap="flat" cmpd="sng" w="6100">
                      <a:solidFill>
                        <a:srgbClr val="D9D9E3"/>
                      </a:solidFill>
                      <a:prstDash val="solid"/>
                      <a:round/>
                      <a:headEnd len="sm" w="sm" type="none"/>
                      <a:tailEnd len="sm" w="sm" type="none"/>
                    </a:lnR>
                    <a:lnT cap="flat" cmpd="sng" w="6100">
                      <a:solidFill>
                        <a:srgbClr val="D9D9E3"/>
                      </a:solidFill>
                      <a:prstDash val="solid"/>
                      <a:round/>
                      <a:headEnd len="sm" w="sm" type="none"/>
                      <a:tailEnd len="sm" w="sm" type="none"/>
                    </a:lnT>
                    <a:lnB cap="flat" cmpd="sng" w="6100">
                      <a:solidFill>
                        <a:srgbClr val="D9D9E3"/>
                      </a:solidFill>
                      <a:prstDash val="solid"/>
                      <a:round/>
                      <a:headEnd len="sm" w="sm" type="none"/>
                      <a:tailEnd len="sm" w="sm" type="none"/>
                    </a:lnB>
                    <a:solidFill>
                      <a:schemeClr val="lt1"/>
                    </a:solidFill>
                  </a:tcPr>
                </a:tc>
              </a:tr>
              <a:tr h="1000125">
                <a:tc>
                  <a:txBody>
                    <a:bodyPr/>
                    <a:lstStyle/>
                    <a:p>
                      <a:pPr indent="0" lvl="0" marL="0" rtl="0" algn="l">
                        <a:lnSpc>
                          <a:spcPct val="171429"/>
                        </a:lnSpc>
                        <a:spcBef>
                          <a:spcPts val="1900"/>
                        </a:spcBef>
                        <a:spcAft>
                          <a:spcPts val="0"/>
                        </a:spcAft>
                        <a:buNone/>
                      </a:pPr>
                      <a:r>
                        <a:rPr b="1" lang="en-GB" sz="1150">
                          <a:solidFill>
                            <a:srgbClr val="1C4587"/>
                          </a:solidFill>
                          <a:highlight>
                            <a:srgbClr val="F7F7F8"/>
                          </a:highlight>
                          <a:latin typeface="Roboto"/>
                          <a:ea typeface="Roboto"/>
                          <a:cs typeface="Roboto"/>
                          <a:sym typeface="Roboto"/>
                        </a:rPr>
                        <a:t>Range Input (</a:t>
                      </a:r>
                      <a:r>
                        <a:rPr b="1" lang="en-GB" sz="1050">
                          <a:solidFill>
                            <a:srgbClr val="1C4587"/>
                          </a:solidFill>
                          <a:highlight>
                            <a:srgbClr val="F7F7F8"/>
                          </a:highlight>
                          <a:latin typeface="Courier New"/>
                          <a:ea typeface="Courier New"/>
                          <a:cs typeface="Courier New"/>
                          <a:sym typeface="Courier New"/>
                        </a:rPr>
                        <a:t>type="range"</a:t>
                      </a:r>
                      <a:r>
                        <a:rPr b="1" lang="en-GB" sz="1150">
                          <a:solidFill>
                            <a:srgbClr val="1C4587"/>
                          </a:solidFill>
                          <a:highlight>
                            <a:srgbClr val="F7F7F8"/>
                          </a:highlight>
                          <a:latin typeface="Roboto"/>
                          <a:ea typeface="Roboto"/>
                          <a:cs typeface="Roboto"/>
                          <a:sym typeface="Roboto"/>
                        </a:rPr>
                        <a:t>)</a:t>
                      </a:r>
                      <a:endParaRPr b="1" sz="1150">
                        <a:solidFill>
                          <a:srgbClr val="1C4587"/>
                        </a:solidFill>
                        <a:highlight>
                          <a:srgbClr val="F7F7F8"/>
                        </a:highlight>
                        <a:latin typeface="Roboto"/>
                        <a:ea typeface="Roboto"/>
                        <a:cs typeface="Roboto"/>
                        <a:sym typeface="Roboto"/>
                      </a:endParaRPr>
                    </a:p>
                  </a:txBody>
                  <a:tcPr marT="91425" marB="91425" marR="91425" marL="91425" anchor="ctr">
                    <a:lnL cap="flat" cmpd="sng" w="6100">
                      <a:solidFill>
                        <a:srgbClr val="D9D9E3"/>
                      </a:solidFill>
                      <a:prstDash val="solid"/>
                      <a:round/>
                      <a:headEnd len="sm" w="sm" type="none"/>
                      <a:tailEnd len="sm" w="sm" type="none"/>
                    </a:lnL>
                    <a:lnR cap="flat" cmpd="sng" w="6100">
                      <a:solidFill>
                        <a:srgbClr val="D9D9E3"/>
                      </a:solidFill>
                      <a:prstDash val="solid"/>
                      <a:round/>
                      <a:headEnd len="sm" w="sm" type="none"/>
                      <a:tailEnd len="sm" w="sm" type="none"/>
                    </a:lnR>
                    <a:lnT cap="flat" cmpd="sng" w="6100">
                      <a:solidFill>
                        <a:srgbClr val="D9D9E3"/>
                      </a:solidFill>
                      <a:prstDash val="solid"/>
                      <a:round/>
                      <a:headEnd len="sm" w="sm" type="none"/>
                      <a:tailEnd len="sm" w="sm" type="none"/>
                    </a:lnT>
                    <a:lnB cap="flat" cmpd="sng" w="6100">
                      <a:solidFill>
                        <a:srgbClr val="D9D9E3"/>
                      </a:solidFill>
                      <a:prstDash val="solid"/>
                      <a:round/>
                      <a:headEnd len="sm" w="sm" type="none"/>
                      <a:tailEnd len="sm" w="sm" type="none"/>
                    </a:lnB>
                    <a:solidFill>
                      <a:schemeClr val="lt1"/>
                    </a:solidFill>
                  </a:tcPr>
                </a:tc>
                <a:tc>
                  <a:txBody>
                    <a:bodyPr/>
                    <a:lstStyle/>
                    <a:p>
                      <a:pPr indent="0" lvl="0" marL="0" rtl="0" algn="l">
                        <a:lnSpc>
                          <a:spcPct val="171429"/>
                        </a:lnSpc>
                        <a:spcBef>
                          <a:spcPts val="1900"/>
                        </a:spcBef>
                        <a:spcAft>
                          <a:spcPts val="0"/>
                        </a:spcAft>
                        <a:buNone/>
                      </a:pPr>
                      <a:r>
                        <a:rPr b="1" lang="en-GB" sz="1150">
                          <a:solidFill>
                            <a:srgbClr val="1C4587"/>
                          </a:solidFill>
                          <a:highlight>
                            <a:srgbClr val="F7F7F8"/>
                          </a:highlight>
                          <a:latin typeface="Roboto"/>
                          <a:ea typeface="Roboto"/>
                          <a:cs typeface="Roboto"/>
                          <a:sym typeface="Roboto"/>
                        </a:rPr>
                        <a:t>Allows users to choose a value within a range.</a:t>
                      </a:r>
                      <a:endParaRPr b="1" sz="1150">
                        <a:solidFill>
                          <a:srgbClr val="1C4587"/>
                        </a:solidFill>
                        <a:highlight>
                          <a:srgbClr val="F7F7F8"/>
                        </a:highlight>
                        <a:latin typeface="Roboto"/>
                        <a:ea typeface="Roboto"/>
                        <a:cs typeface="Roboto"/>
                        <a:sym typeface="Roboto"/>
                      </a:endParaRPr>
                    </a:p>
                  </a:txBody>
                  <a:tcPr marT="91425" marB="91425" marR="91425" marL="91425" anchor="ctr">
                    <a:lnL cap="flat" cmpd="sng" w="6100">
                      <a:solidFill>
                        <a:srgbClr val="D9D9E3"/>
                      </a:solidFill>
                      <a:prstDash val="solid"/>
                      <a:round/>
                      <a:headEnd len="sm" w="sm" type="none"/>
                      <a:tailEnd len="sm" w="sm" type="none"/>
                    </a:lnL>
                    <a:lnR cap="flat" cmpd="sng" w="6100">
                      <a:solidFill>
                        <a:srgbClr val="D9D9E3"/>
                      </a:solidFill>
                      <a:prstDash val="solid"/>
                      <a:round/>
                      <a:headEnd len="sm" w="sm" type="none"/>
                      <a:tailEnd len="sm" w="sm" type="none"/>
                    </a:lnR>
                    <a:lnT cap="flat" cmpd="sng" w="6100">
                      <a:solidFill>
                        <a:srgbClr val="FAFBFC"/>
                      </a:solidFill>
                      <a:prstDash val="solid"/>
                      <a:round/>
                      <a:headEnd len="sm" w="sm" type="none"/>
                      <a:tailEnd len="sm" w="sm" type="none"/>
                    </a:lnT>
                    <a:lnB cap="flat" cmpd="sng" w="6100">
                      <a:solidFill>
                        <a:srgbClr val="D9D9E3"/>
                      </a:solidFill>
                      <a:prstDash val="solid"/>
                      <a:round/>
                      <a:headEnd len="sm" w="sm" type="none"/>
                      <a:tailEnd len="sm" w="sm" type="none"/>
                    </a:lnB>
                    <a:solidFill>
                      <a:schemeClr val="lt1"/>
                    </a:solidFill>
                  </a:tcPr>
                </a:tc>
                <a:tc>
                  <a:txBody>
                    <a:bodyPr/>
                    <a:lstStyle/>
                    <a:p>
                      <a:pPr indent="0" lvl="0" marL="0" rtl="0" algn="l">
                        <a:lnSpc>
                          <a:spcPct val="171429"/>
                        </a:lnSpc>
                        <a:spcBef>
                          <a:spcPts val="1900"/>
                        </a:spcBef>
                        <a:spcAft>
                          <a:spcPts val="0"/>
                        </a:spcAft>
                        <a:buNone/>
                      </a:pPr>
                      <a:r>
                        <a:rPr b="1" lang="en-GB" sz="1050">
                          <a:solidFill>
                            <a:srgbClr val="1C4587"/>
                          </a:solidFill>
                          <a:highlight>
                            <a:srgbClr val="F7F7F8"/>
                          </a:highlight>
                          <a:latin typeface="Courier New"/>
                          <a:ea typeface="Courier New"/>
                          <a:cs typeface="Courier New"/>
                          <a:sym typeface="Courier New"/>
                        </a:rPr>
                        <a:t>&lt;input type="range" name="volume" min="0" max="10" step="1"&gt;</a:t>
                      </a:r>
                      <a:endParaRPr b="1" sz="1050">
                        <a:solidFill>
                          <a:srgbClr val="1C4587"/>
                        </a:solidFill>
                        <a:highlight>
                          <a:srgbClr val="F7F7F8"/>
                        </a:highlight>
                        <a:latin typeface="Courier New"/>
                        <a:ea typeface="Courier New"/>
                        <a:cs typeface="Courier New"/>
                        <a:sym typeface="Courier New"/>
                      </a:endParaRPr>
                    </a:p>
                  </a:txBody>
                  <a:tcPr marT="91425" marB="91425" marR="91425" marL="91425" anchor="ctr">
                    <a:lnL cap="flat" cmpd="sng" w="6100">
                      <a:solidFill>
                        <a:srgbClr val="D9D9E3"/>
                      </a:solidFill>
                      <a:prstDash val="solid"/>
                      <a:round/>
                      <a:headEnd len="sm" w="sm" type="none"/>
                      <a:tailEnd len="sm" w="sm" type="none"/>
                    </a:lnL>
                    <a:lnR cap="flat" cmpd="sng" w="6100">
                      <a:solidFill>
                        <a:srgbClr val="D9D9E3"/>
                      </a:solidFill>
                      <a:prstDash val="solid"/>
                      <a:round/>
                      <a:headEnd len="sm" w="sm" type="none"/>
                      <a:tailEnd len="sm" w="sm" type="none"/>
                    </a:lnR>
                    <a:lnT cap="flat" cmpd="sng" w="6100">
                      <a:solidFill>
                        <a:srgbClr val="D9D9E3"/>
                      </a:solidFill>
                      <a:prstDash val="solid"/>
                      <a:round/>
                      <a:headEnd len="sm" w="sm" type="none"/>
                      <a:tailEnd len="sm" w="sm" type="none"/>
                    </a:lnT>
                    <a:lnB cap="flat" cmpd="sng" w="6100">
                      <a:solidFill>
                        <a:srgbClr val="D9D9E3"/>
                      </a:solidFill>
                      <a:prstDash val="solid"/>
                      <a:round/>
                      <a:headEnd len="sm" w="sm" type="none"/>
                      <a:tailEnd len="sm" w="sm" type="none"/>
                    </a:lnB>
                    <a:solidFill>
                      <a:schemeClr val="lt1"/>
                    </a:solidFill>
                  </a:tcPr>
                </a:tc>
                <a:tc>
                  <a:txBody>
                    <a:bodyPr/>
                    <a:lstStyle/>
                    <a:p>
                      <a:pPr indent="0" lvl="0" marL="0" rtl="0" algn="l">
                        <a:lnSpc>
                          <a:spcPct val="171429"/>
                        </a:lnSpc>
                        <a:spcBef>
                          <a:spcPts val="1900"/>
                        </a:spcBef>
                        <a:spcAft>
                          <a:spcPts val="0"/>
                        </a:spcAft>
                        <a:buNone/>
                      </a:pPr>
                      <a:r>
                        <a:rPr b="1" lang="en-GB" sz="1050">
                          <a:solidFill>
                            <a:srgbClr val="1C4587"/>
                          </a:solidFill>
                          <a:highlight>
                            <a:srgbClr val="F7F7F8"/>
                          </a:highlight>
                          <a:latin typeface="Courier New"/>
                          <a:ea typeface="Courier New"/>
                          <a:cs typeface="Courier New"/>
                          <a:sym typeface="Courier New"/>
                        </a:rPr>
                        <a:t>&lt;input type="range" name="volume" min="0" max="10" step="1"&gt;</a:t>
                      </a:r>
                      <a:endParaRPr b="1" sz="1050">
                        <a:solidFill>
                          <a:srgbClr val="1C4587"/>
                        </a:solidFill>
                        <a:highlight>
                          <a:srgbClr val="F7F7F8"/>
                        </a:highlight>
                        <a:latin typeface="Courier New"/>
                        <a:ea typeface="Courier New"/>
                        <a:cs typeface="Courier New"/>
                        <a:sym typeface="Courier New"/>
                      </a:endParaRPr>
                    </a:p>
                  </a:txBody>
                  <a:tcPr marT="91425" marB="91425" marR="91425" marL="91425" anchor="ctr">
                    <a:lnL cap="flat" cmpd="sng" w="6100">
                      <a:solidFill>
                        <a:srgbClr val="D9D9E3"/>
                      </a:solidFill>
                      <a:prstDash val="solid"/>
                      <a:round/>
                      <a:headEnd len="sm" w="sm" type="none"/>
                      <a:tailEnd len="sm" w="sm" type="none"/>
                    </a:lnL>
                    <a:lnR cap="flat" cmpd="sng" w="6100">
                      <a:solidFill>
                        <a:srgbClr val="D9D9E3"/>
                      </a:solidFill>
                      <a:prstDash val="solid"/>
                      <a:round/>
                      <a:headEnd len="sm" w="sm" type="none"/>
                      <a:tailEnd len="sm" w="sm" type="none"/>
                    </a:lnR>
                    <a:lnT cap="flat" cmpd="sng" w="6100">
                      <a:solidFill>
                        <a:srgbClr val="D9D9E3"/>
                      </a:solidFill>
                      <a:prstDash val="solid"/>
                      <a:round/>
                      <a:headEnd len="sm" w="sm" type="none"/>
                      <a:tailEnd len="sm" w="sm" type="none"/>
                    </a:lnT>
                    <a:lnB cap="flat" cmpd="sng" w="6100">
                      <a:solidFill>
                        <a:srgbClr val="D9D9E3"/>
                      </a:solidFill>
                      <a:prstDash val="solid"/>
                      <a:round/>
                      <a:headEnd len="sm" w="sm" type="none"/>
                      <a:tailEnd len="sm" w="sm" type="none"/>
                    </a:lnB>
                    <a:solidFill>
                      <a:schemeClr val="lt1"/>
                    </a:solidFill>
                  </a:tcPr>
                </a:tc>
                <a:tc>
                  <a:txBody>
                    <a:bodyPr/>
                    <a:lstStyle/>
                    <a:p>
                      <a:pPr indent="0" lvl="0" marL="0" rtl="0" algn="l">
                        <a:lnSpc>
                          <a:spcPct val="171429"/>
                        </a:lnSpc>
                        <a:spcBef>
                          <a:spcPts val="1900"/>
                        </a:spcBef>
                        <a:spcAft>
                          <a:spcPts val="0"/>
                        </a:spcAft>
                        <a:buNone/>
                      </a:pPr>
                      <a:r>
                        <a:rPr b="1" lang="en-GB" sz="1050">
                          <a:solidFill>
                            <a:srgbClr val="1C4587"/>
                          </a:solidFill>
                          <a:highlight>
                            <a:srgbClr val="F7F7F8"/>
                          </a:highlight>
                          <a:latin typeface="Courier New"/>
                          <a:ea typeface="Courier New"/>
                          <a:cs typeface="Courier New"/>
                          <a:sym typeface="Courier New"/>
                        </a:rPr>
                        <a:t>type</a:t>
                      </a:r>
                      <a:r>
                        <a:rPr b="1" lang="en-GB" sz="1150">
                          <a:solidFill>
                            <a:srgbClr val="1C4587"/>
                          </a:solidFill>
                          <a:highlight>
                            <a:srgbClr val="F7F7F8"/>
                          </a:highlight>
                          <a:latin typeface="Roboto"/>
                          <a:ea typeface="Roboto"/>
                          <a:cs typeface="Roboto"/>
                          <a:sym typeface="Roboto"/>
                        </a:rPr>
                        <a:t>, </a:t>
                      </a:r>
                      <a:r>
                        <a:rPr b="1" lang="en-GB" sz="1050">
                          <a:solidFill>
                            <a:srgbClr val="1C4587"/>
                          </a:solidFill>
                          <a:highlight>
                            <a:srgbClr val="F7F7F8"/>
                          </a:highlight>
                          <a:latin typeface="Courier New"/>
                          <a:ea typeface="Courier New"/>
                          <a:cs typeface="Courier New"/>
                          <a:sym typeface="Courier New"/>
                        </a:rPr>
                        <a:t>name</a:t>
                      </a:r>
                      <a:r>
                        <a:rPr b="1" lang="en-GB" sz="1150">
                          <a:solidFill>
                            <a:srgbClr val="1C4587"/>
                          </a:solidFill>
                          <a:highlight>
                            <a:srgbClr val="F7F7F8"/>
                          </a:highlight>
                          <a:latin typeface="Roboto"/>
                          <a:ea typeface="Roboto"/>
                          <a:cs typeface="Roboto"/>
                          <a:sym typeface="Roboto"/>
                        </a:rPr>
                        <a:t>, </a:t>
                      </a:r>
                      <a:r>
                        <a:rPr b="1" lang="en-GB" sz="1050">
                          <a:solidFill>
                            <a:srgbClr val="1C4587"/>
                          </a:solidFill>
                          <a:highlight>
                            <a:srgbClr val="F7F7F8"/>
                          </a:highlight>
                          <a:latin typeface="Courier New"/>
                          <a:ea typeface="Courier New"/>
                          <a:cs typeface="Courier New"/>
                          <a:sym typeface="Courier New"/>
                        </a:rPr>
                        <a:t>value</a:t>
                      </a:r>
                      <a:r>
                        <a:rPr b="1" lang="en-GB" sz="1150">
                          <a:solidFill>
                            <a:srgbClr val="1C4587"/>
                          </a:solidFill>
                          <a:highlight>
                            <a:srgbClr val="F7F7F8"/>
                          </a:highlight>
                          <a:latin typeface="Roboto"/>
                          <a:ea typeface="Roboto"/>
                          <a:cs typeface="Roboto"/>
                          <a:sym typeface="Roboto"/>
                        </a:rPr>
                        <a:t>, </a:t>
                      </a:r>
                      <a:r>
                        <a:rPr b="1" lang="en-GB" sz="1050">
                          <a:solidFill>
                            <a:srgbClr val="1C4587"/>
                          </a:solidFill>
                          <a:highlight>
                            <a:srgbClr val="F7F7F8"/>
                          </a:highlight>
                          <a:latin typeface="Courier New"/>
                          <a:ea typeface="Courier New"/>
                          <a:cs typeface="Courier New"/>
                          <a:sym typeface="Courier New"/>
                        </a:rPr>
                        <a:t>disabled</a:t>
                      </a:r>
                      <a:r>
                        <a:rPr b="1" lang="en-GB" sz="1150">
                          <a:solidFill>
                            <a:srgbClr val="1C4587"/>
                          </a:solidFill>
                          <a:highlight>
                            <a:srgbClr val="F7F7F8"/>
                          </a:highlight>
                          <a:latin typeface="Roboto"/>
                          <a:ea typeface="Roboto"/>
                          <a:cs typeface="Roboto"/>
                          <a:sym typeface="Roboto"/>
                        </a:rPr>
                        <a:t>, </a:t>
                      </a:r>
                      <a:r>
                        <a:rPr b="1" lang="en-GB" sz="1050">
                          <a:solidFill>
                            <a:srgbClr val="1C4587"/>
                          </a:solidFill>
                          <a:highlight>
                            <a:srgbClr val="F7F7F8"/>
                          </a:highlight>
                          <a:latin typeface="Courier New"/>
                          <a:ea typeface="Courier New"/>
                          <a:cs typeface="Courier New"/>
                          <a:sym typeface="Courier New"/>
                        </a:rPr>
                        <a:t>min</a:t>
                      </a:r>
                      <a:r>
                        <a:rPr b="1" lang="en-GB" sz="1150">
                          <a:solidFill>
                            <a:srgbClr val="1C4587"/>
                          </a:solidFill>
                          <a:highlight>
                            <a:srgbClr val="F7F7F8"/>
                          </a:highlight>
                          <a:latin typeface="Roboto"/>
                          <a:ea typeface="Roboto"/>
                          <a:cs typeface="Roboto"/>
                          <a:sym typeface="Roboto"/>
                        </a:rPr>
                        <a:t>, </a:t>
                      </a:r>
                      <a:r>
                        <a:rPr b="1" lang="en-GB" sz="1050">
                          <a:solidFill>
                            <a:srgbClr val="1C4587"/>
                          </a:solidFill>
                          <a:highlight>
                            <a:srgbClr val="F7F7F8"/>
                          </a:highlight>
                          <a:latin typeface="Courier New"/>
                          <a:ea typeface="Courier New"/>
                          <a:cs typeface="Courier New"/>
                          <a:sym typeface="Courier New"/>
                        </a:rPr>
                        <a:t>max</a:t>
                      </a:r>
                      <a:r>
                        <a:rPr b="1" lang="en-GB" sz="1150">
                          <a:solidFill>
                            <a:srgbClr val="1C4587"/>
                          </a:solidFill>
                          <a:highlight>
                            <a:srgbClr val="F7F7F8"/>
                          </a:highlight>
                          <a:latin typeface="Roboto"/>
                          <a:ea typeface="Roboto"/>
                          <a:cs typeface="Roboto"/>
                          <a:sym typeface="Roboto"/>
                        </a:rPr>
                        <a:t>, </a:t>
                      </a:r>
                      <a:r>
                        <a:rPr b="1" lang="en-GB" sz="1050">
                          <a:solidFill>
                            <a:srgbClr val="1C4587"/>
                          </a:solidFill>
                          <a:highlight>
                            <a:srgbClr val="F7F7F8"/>
                          </a:highlight>
                          <a:latin typeface="Courier New"/>
                          <a:ea typeface="Courier New"/>
                          <a:cs typeface="Courier New"/>
                          <a:sym typeface="Courier New"/>
                        </a:rPr>
                        <a:t>step</a:t>
                      </a:r>
                      <a:endParaRPr b="1" sz="1050">
                        <a:solidFill>
                          <a:srgbClr val="1C4587"/>
                        </a:solidFill>
                        <a:highlight>
                          <a:srgbClr val="F7F7F8"/>
                        </a:highlight>
                        <a:latin typeface="Courier New"/>
                        <a:ea typeface="Courier New"/>
                        <a:cs typeface="Courier New"/>
                        <a:sym typeface="Courier New"/>
                      </a:endParaRPr>
                    </a:p>
                  </a:txBody>
                  <a:tcPr marT="91425" marB="91425" marR="91425" marL="91425" anchor="ctr">
                    <a:lnL cap="flat" cmpd="sng" w="6100">
                      <a:solidFill>
                        <a:srgbClr val="D9D9E3"/>
                      </a:solidFill>
                      <a:prstDash val="solid"/>
                      <a:round/>
                      <a:headEnd len="sm" w="sm" type="none"/>
                      <a:tailEnd len="sm" w="sm" type="none"/>
                    </a:lnL>
                    <a:lnR cap="flat" cmpd="sng" w="6100">
                      <a:solidFill>
                        <a:srgbClr val="D9D9E3"/>
                      </a:solidFill>
                      <a:prstDash val="solid"/>
                      <a:round/>
                      <a:headEnd len="sm" w="sm" type="none"/>
                      <a:tailEnd len="sm" w="sm" type="none"/>
                    </a:lnR>
                    <a:lnT cap="flat" cmpd="sng" w="6100">
                      <a:solidFill>
                        <a:srgbClr val="D9D9E3"/>
                      </a:solidFill>
                      <a:prstDash val="solid"/>
                      <a:round/>
                      <a:headEnd len="sm" w="sm" type="none"/>
                      <a:tailEnd len="sm" w="sm" type="none"/>
                    </a:lnT>
                    <a:lnB cap="flat" cmpd="sng" w="6100">
                      <a:solidFill>
                        <a:srgbClr val="D9D9E3"/>
                      </a:solidFill>
                      <a:prstDash val="solid"/>
                      <a:round/>
                      <a:headEnd len="sm" w="sm" type="none"/>
                      <a:tailEnd len="sm" w="sm" type="none"/>
                    </a:lnB>
                    <a:solidFill>
                      <a:schemeClr val="lt1"/>
                    </a:solidFill>
                  </a:tcPr>
                </a:tc>
              </a:tr>
              <a:tr h="771525">
                <a:tc>
                  <a:txBody>
                    <a:bodyPr/>
                    <a:lstStyle/>
                    <a:p>
                      <a:pPr indent="0" lvl="0" marL="0" rtl="0" algn="l">
                        <a:lnSpc>
                          <a:spcPct val="171429"/>
                        </a:lnSpc>
                        <a:spcBef>
                          <a:spcPts val="1900"/>
                        </a:spcBef>
                        <a:spcAft>
                          <a:spcPts val="0"/>
                        </a:spcAft>
                        <a:buNone/>
                      </a:pPr>
                      <a:r>
                        <a:rPr b="1" lang="en-GB" sz="1150">
                          <a:solidFill>
                            <a:srgbClr val="1C4587"/>
                          </a:solidFill>
                          <a:highlight>
                            <a:srgbClr val="F7F7F8"/>
                          </a:highlight>
                          <a:latin typeface="Roboto"/>
                          <a:ea typeface="Roboto"/>
                          <a:cs typeface="Roboto"/>
                          <a:sym typeface="Roboto"/>
                        </a:rPr>
                        <a:t>Hidden Input (</a:t>
                      </a:r>
                      <a:r>
                        <a:rPr b="1" lang="en-GB" sz="1050">
                          <a:solidFill>
                            <a:srgbClr val="1C4587"/>
                          </a:solidFill>
                          <a:highlight>
                            <a:srgbClr val="F7F7F8"/>
                          </a:highlight>
                          <a:latin typeface="Courier New"/>
                          <a:ea typeface="Courier New"/>
                          <a:cs typeface="Courier New"/>
                          <a:sym typeface="Courier New"/>
                        </a:rPr>
                        <a:t>type="hidden"</a:t>
                      </a:r>
                      <a:r>
                        <a:rPr b="1" lang="en-GB" sz="1150">
                          <a:solidFill>
                            <a:srgbClr val="1C4587"/>
                          </a:solidFill>
                          <a:highlight>
                            <a:srgbClr val="F7F7F8"/>
                          </a:highlight>
                          <a:latin typeface="Roboto"/>
                          <a:ea typeface="Roboto"/>
                          <a:cs typeface="Roboto"/>
                          <a:sym typeface="Roboto"/>
                        </a:rPr>
                        <a:t>)</a:t>
                      </a:r>
                      <a:endParaRPr b="1" sz="1150">
                        <a:solidFill>
                          <a:srgbClr val="1C4587"/>
                        </a:solidFill>
                        <a:highlight>
                          <a:srgbClr val="F7F7F8"/>
                        </a:highlight>
                        <a:latin typeface="Roboto"/>
                        <a:ea typeface="Roboto"/>
                        <a:cs typeface="Roboto"/>
                        <a:sym typeface="Roboto"/>
                      </a:endParaRPr>
                    </a:p>
                  </a:txBody>
                  <a:tcPr marT="91425" marB="91425" marR="91425" marL="91425" anchor="ctr">
                    <a:lnL cap="flat" cmpd="sng" w="6100">
                      <a:solidFill>
                        <a:srgbClr val="D9D9E3"/>
                      </a:solidFill>
                      <a:prstDash val="solid"/>
                      <a:round/>
                      <a:headEnd len="sm" w="sm" type="none"/>
                      <a:tailEnd len="sm" w="sm" type="none"/>
                    </a:lnL>
                    <a:lnR cap="flat" cmpd="sng" w="6100">
                      <a:solidFill>
                        <a:srgbClr val="D9D9E3"/>
                      </a:solidFill>
                      <a:prstDash val="solid"/>
                      <a:round/>
                      <a:headEnd len="sm" w="sm" type="none"/>
                      <a:tailEnd len="sm" w="sm" type="none"/>
                    </a:lnR>
                    <a:lnT cap="flat" cmpd="sng" w="6100">
                      <a:solidFill>
                        <a:srgbClr val="D9D9E3"/>
                      </a:solidFill>
                      <a:prstDash val="solid"/>
                      <a:round/>
                      <a:headEnd len="sm" w="sm" type="none"/>
                      <a:tailEnd len="sm" w="sm" type="none"/>
                    </a:lnT>
                    <a:lnB cap="flat" cmpd="sng" w="6100">
                      <a:solidFill>
                        <a:srgbClr val="D9D9E3"/>
                      </a:solidFill>
                      <a:prstDash val="solid"/>
                      <a:round/>
                      <a:headEnd len="sm" w="sm" type="none"/>
                      <a:tailEnd len="sm" w="sm" type="none"/>
                    </a:lnB>
                    <a:solidFill>
                      <a:schemeClr val="lt1"/>
                    </a:solidFill>
                  </a:tcPr>
                </a:tc>
                <a:tc>
                  <a:txBody>
                    <a:bodyPr/>
                    <a:lstStyle/>
                    <a:p>
                      <a:pPr indent="0" lvl="0" marL="0" rtl="0" algn="l">
                        <a:lnSpc>
                          <a:spcPct val="171429"/>
                        </a:lnSpc>
                        <a:spcBef>
                          <a:spcPts val="1900"/>
                        </a:spcBef>
                        <a:spcAft>
                          <a:spcPts val="0"/>
                        </a:spcAft>
                        <a:buNone/>
                      </a:pPr>
                      <a:r>
                        <a:rPr b="1" lang="en-GB" sz="1150">
                          <a:solidFill>
                            <a:srgbClr val="1C4587"/>
                          </a:solidFill>
                          <a:highlight>
                            <a:srgbClr val="F7F7F8"/>
                          </a:highlight>
                          <a:latin typeface="Roboto"/>
                          <a:ea typeface="Roboto"/>
                          <a:cs typeface="Roboto"/>
                          <a:sym typeface="Roboto"/>
                        </a:rPr>
                        <a:t>Stores data not shown to the user.</a:t>
                      </a:r>
                      <a:endParaRPr b="1" sz="1150">
                        <a:solidFill>
                          <a:srgbClr val="1C4587"/>
                        </a:solidFill>
                        <a:highlight>
                          <a:srgbClr val="F7F7F8"/>
                        </a:highlight>
                        <a:latin typeface="Roboto"/>
                        <a:ea typeface="Roboto"/>
                        <a:cs typeface="Roboto"/>
                        <a:sym typeface="Roboto"/>
                      </a:endParaRPr>
                    </a:p>
                  </a:txBody>
                  <a:tcPr marT="91425" marB="91425" marR="91425" marL="91425" anchor="ctr">
                    <a:lnL cap="flat" cmpd="sng" w="6100">
                      <a:solidFill>
                        <a:srgbClr val="D9D9E3"/>
                      </a:solidFill>
                      <a:prstDash val="solid"/>
                      <a:round/>
                      <a:headEnd len="sm" w="sm" type="none"/>
                      <a:tailEnd len="sm" w="sm" type="none"/>
                    </a:lnL>
                    <a:lnR cap="flat" cmpd="sng" w="6100">
                      <a:solidFill>
                        <a:srgbClr val="D9D9E3"/>
                      </a:solidFill>
                      <a:prstDash val="solid"/>
                      <a:round/>
                      <a:headEnd len="sm" w="sm" type="none"/>
                      <a:tailEnd len="sm" w="sm" type="none"/>
                    </a:lnR>
                    <a:lnT cap="flat" cmpd="sng" w="6100">
                      <a:solidFill>
                        <a:srgbClr val="D9D9E3"/>
                      </a:solidFill>
                      <a:prstDash val="solid"/>
                      <a:round/>
                      <a:headEnd len="sm" w="sm" type="none"/>
                      <a:tailEnd len="sm" w="sm" type="none"/>
                    </a:lnT>
                    <a:lnB cap="flat" cmpd="sng" w="6100">
                      <a:solidFill>
                        <a:srgbClr val="D9D9E3"/>
                      </a:solidFill>
                      <a:prstDash val="solid"/>
                      <a:round/>
                      <a:headEnd len="sm" w="sm" type="none"/>
                      <a:tailEnd len="sm" w="sm" type="none"/>
                    </a:lnB>
                    <a:solidFill>
                      <a:schemeClr val="lt1"/>
                    </a:solidFill>
                  </a:tcPr>
                </a:tc>
                <a:tc>
                  <a:txBody>
                    <a:bodyPr/>
                    <a:lstStyle/>
                    <a:p>
                      <a:pPr indent="0" lvl="0" marL="0" rtl="0" algn="l">
                        <a:lnSpc>
                          <a:spcPct val="171429"/>
                        </a:lnSpc>
                        <a:spcBef>
                          <a:spcPts val="1900"/>
                        </a:spcBef>
                        <a:spcAft>
                          <a:spcPts val="0"/>
                        </a:spcAft>
                        <a:buNone/>
                      </a:pPr>
                      <a:r>
                        <a:rPr b="1" lang="en-GB" sz="1050">
                          <a:solidFill>
                            <a:srgbClr val="1C4587"/>
                          </a:solidFill>
                          <a:highlight>
                            <a:srgbClr val="F7F7F8"/>
                          </a:highlight>
                          <a:latin typeface="Courier New"/>
                          <a:ea typeface="Courier New"/>
                          <a:cs typeface="Courier New"/>
                          <a:sym typeface="Courier New"/>
                        </a:rPr>
                        <a:t>&lt;input type="hidden" name="hiddenfield" value="data"&gt;</a:t>
                      </a:r>
                      <a:endParaRPr b="1" sz="1050">
                        <a:solidFill>
                          <a:srgbClr val="1C4587"/>
                        </a:solidFill>
                        <a:highlight>
                          <a:srgbClr val="F7F7F8"/>
                        </a:highlight>
                        <a:latin typeface="Courier New"/>
                        <a:ea typeface="Courier New"/>
                        <a:cs typeface="Courier New"/>
                        <a:sym typeface="Courier New"/>
                      </a:endParaRPr>
                    </a:p>
                  </a:txBody>
                  <a:tcPr marT="91425" marB="91425" marR="91425" marL="91425" anchor="ctr">
                    <a:lnL cap="flat" cmpd="sng" w="6100">
                      <a:solidFill>
                        <a:srgbClr val="D9D9E3"/>
                      </a:solidFill>
                      <a:prstDash val="solid"/>
                      <a:round/>
                      <a:headEnd len="sm" w="sm" type="none"/>
                      <a:tailEnd len="sm" w="sm" type="none"/>
                    </a:lnL>
                    <a:lnR cap="flat" cmpd="sng" w="6100">
                      <a:solidFill>
                        <a:srgbClr val="D9D9E3"/>
                      </a:solidFill>
                      <a:prstDash val="solid"/>
                      <a:round/>
                      <a:headEnd len="sm" w="sm" type="none"/>
                      <a:tailEnd len="sm" w="sm" type="none"/>
                    </a:lnR>
                    <a:lnT cap="flat" cmpd="sng" w="6100">
                      <a:solidFill>
                        <a:srgbClr val="D9D9E3"/>
                      </a:solidFill>
                      <a:prstDash val="solid"/>
                      <a:round/>
                      <a:headEnd len="sm" w="sm" type="none"/>
                      <a:tailEnd len="sm" w="sm" type="none"/>
                    </a:lnT>
                    <a:lnB cap="flat" cmpd="sng" w="6100">
                      <a:solidFill>
                        <a:srgbClr val="D9D9E3"/>
                      </a:solidFill>
                      <a:prstDash val="solid"/>
                      <a:round/>
                      <a:headEnd len="sm" w="sm" type="none"/>
                      <a:tailEnd len="sm" w="sm" type="none"/>
                    </a:lnB>
                    <a:solidFill>
                      <a:schemeClr val="lt1"/>
                    </a:solidFill>
                  </a:tcPr>
                </a:tc>
                <a:tc>
                  <a:txBody>
                    <a:bodyPr/>
                    <a:lstStyle/>
                    <a:p>
                      <a:pPr indent="0" lvl="0" marL="0" rtl="0" algn="l">
                        <a:lnSpc>
                          <a:spcPct val="171429"/>
                        </a:lnSpc>
                        <a:spcBef>
                          <a:spcPts val="1900"/>
                        </a:spcBef>
                        <a:spcAft>
                          <a:spcPts val="0"/>
                        </a:spcAft>
                        <a:buNone/>
                      </a:pPr>
                      <a:r>
                        <a:rPr b="1" lang="en-GB" sz="1050">
                          <a:solidFill>
                            <a:srgbClr val="1C4587"/>
                          </a:solidFill>
                          <a:highlight>
                            <a:srgbClr val="F7F7F8"/>
                          </a:highlight>
                          <a:latin typeface="Courier New"/>
                          <a:ea typeface="Courier New"/>
                          <a:cs typeface="Courier New"/>
                          <a:sym typeface="Courier New"/>
                        </a:rPr>
                        <a:t>&lt;input type="hidden" name="csrf_token" value="abc123"&gt;</a:t>
                      </a:r>
                      <a:endParaRPr b="1" sz="1050">
                        <a:solidFill>
                          <a:srgbClr val="1C4587"/>
                        </a:solidFill>
                        <a:highlight>
                          <a:srgbClr val="F7F7F8"/>
                        </a:highlight>
                        <a:latin typeface="Courier New"/>
                        <a:ea typeface="Courier New"/>
                        <a:cs typeface="Courier New"/>
                        <a:sym typeface="Courier New"/>
                      </a:endParaRPr>
                    </a:p>
                  </a:txBody>
                  <a:tcPr marT="91425" marB="91425" marR="91425" marL="91425" anchor="ctr">
                    <a:lnL cap="flat" cmpd="sng" w="6100">
                      <a:solidFill>
                        <a:srgbClr val="D9D9E3"/>
                      </a:solidFill>
                      <a:prstDash val="solid"/>
                      <a:round/>
                      <a:headEnd len="sm" w="sm" type="none"/>
                      <a:tailEnd len="sm" w="sm" type="none"/>
                    </a:lnL>
                    <a:lnR cap="flat" cmpd="sng" w="6100">
                      <a:solidFill>
                        <a:srgbClr val="D9D9E3"/>
                      </a:solidFill>
                      <a:prstDash val="solid"/>
                      <a:round/>
                      <a:headEnd len="sm" w="sm" type="none"/>
                      <a:tailEnd len="sm" w="sm" type="none"/>
                    </a:lnR>
                    <a:lnT cap="flat" cmpd="sng" w="6100">
                      <a:solidFill>
                        <a:srgbClr val="D9D9E3"/>
                      </a:solidFill>
                      <a:prstDash val="solid"/>
                      <a:round/>
                      <a:headEnd len="sm" w="sm" type="none"/>
                      <a:tailEnd len="sm" w="sm" type="none"/>
                    </a:lnT>
                    <a:lnB cap="flat" cmpd="sng" w="6100">
                      <a:solidFill>
                        <a:srgbClr val="D9D9E3"/>
                      </a:solidFill>
                      <a:prstDash val="solid"/>
                      <a:round/>
                      <a:headEnd len="sm" w="sm" type="none"/>
                      <a:tailEnd len="sm" w="sm" type="none"/>
                    </a:lnB>
                    <a:solidFill>
                      <a:schemeClr val="lt1"/>
                    </a:solidFill>
                  </a:tcPr>
                </a:tc>
                <a:tc>
                  <a:txBody>
                    <a:bodyPr/>
                    <a:lstStyle/>
                    <a:p>
                      <a:pPr indent="0" lvl="0" marL="0" rtl="0" algn="l">
                        <a:lnSpc>
                          <a:spcPct val="171429"/>
                        </a:lnSpc>
                        <a:spcBef>
                          <a:spcPts val="1900"/>
                        </a:spcBef>
                        <a:spcAft>
                          <a:spcPts val="0"/>
                        </a:spcAft>
                        <a:buNone/>
                      </a:pPr>
                      <a:r>
                        <a:rPr b="1" lang="en-GB" sz="1050">
                          <a:solidFill>
                            <a:srgbClr val="1C4587"/>
                          </a:solidFill>
                          <a:highlight>
                            <a:srgbClr val="F7F7F8"/>
                          </a:highlight>
                          <a:latin typeface="Courier New"/>
                          <a:ea typeface="Courier New"/>
                          <a:cs typeface="Courier New"/>
                          <a:sym typeface="Courier New"/>
                        </a:rPr>
                        <a:t>type</a:t>
                      </a:r>
                      <a:r>
                        <a:rPr b="1" lang="en-GB" sz="1150">
                          <a:solidFill>
                            <a:srgbClr val="1C4587"/>
                          </a:solidFill>
                          <a:highlight>
                            <a:srgbClr val="F7F7F8"/>
                          </a:highlight>
                          <a:latin typeface="Roboto"/>
                          <a:ea typeface="Roboto"/>
                          <a:cs typeface="Roboto"/>
                          <a:sym typeface="Roboto"/>
                        </a:rPr>
                        <a:t>, </a:t>
                      </a:r>
                      <a:r>
                        <a:rPr b="1" lang="en-GB" sz="1050">
                          <a:solidFill>
                            <a:srgbClr val="1C4587"/>
                          </a:solidFill>
                          <a:highlight>
                            <a:srgbClr val="F7F7F8"/>
                          </a:highlight>
                          <a:latin typeface="Courier New"/>
                          <a:ea typeface="Courier New"/>
                          <a:cs typeface="Courier New"/>
                          <a:sym typeface="Courier New"/>
                        </a:rPr>
                        <a:t>name</a:t>
                      </a:r>
                      <a:r>
                        <a:rPr b="1" lang="en-GB" sz="1150">
                          <a:solidFill>
                            <a:srgbClr val="1C4587"/>
                          </a:solidFill>
                          <a:highlight>
                            <a:srgbClr val="F7F7F8"/>
                          </a:highlight>
                          <a:latin typeface="Roboto"/>
                          <a:ea typeface="Roboto"/>
                          <a:cs typeface="Roboto"/>
                          <a:sym typeface="Roboto"/>
                        </a:rPr>
                        <a:t>, </a:t>
                      </a:r>
                      <a:r>
                        <a:rPr b="1" lang="en-GB" sz="1050">
                          <a:solidFill>
                            <a:srgbClr val="1C4587"/>
                          </a:solidFill>
                          <a:highlight>
                            <a:srgbClr val="F7F7F8"/>
                          </a:highlight>
                          <a:latin typeface="Courier New"/>
                          <a:ea typeface="Courier New"/>
                          <a:cs typeface="Courier New"/>
                          <a:sym typeface="Courier New"/>
                        </a:rPr>
                        <a:t>value</a:t>
                      </a:r>
                      <a:endParaRPr b="1" sz="1050">
                        <a:solidFill>
                          <a:srgbClr val="1C4587"/>
                        </a:solidFill>
                        <a:highlight>
                          <a:srgbClr val="F7F7F8"/>
                        </a:highlight>
                        <a:latin typeface="Courier New"/>
                        <a:ea typeface="Courier New"/>
                        <a:cs typeface="Courier New"/>
                        <a:sym typeface="Courier New"/>
                      </a:endParaRPr>
                    </a:p>
                  </a:txBody>
                  <a:tcPr marT="91425" marB="91425" marR="91425" marL="91425" anchor="ctr">
                    <a:lnL cap="flat" cmpd="sng" w="6100">
                      <a:solidFill>
                        <a:srgbClr val="D9D9E3"/>
                      </a:solidFill>
                      <a:prstDash val="solid"/>
                      <a:round/>
                      <a:headEnd len="sm" w="sm" type="none"/>
                      <a:tailEnd len="sm" w="sm" type="none"/>
                    </a:lnL>
                    <a:lnR cap="flat" cmpd="sng" w="6100">
                      <a:solidFill>
                        <a:srgbClr val="D9D9E3"/>
                      </a:solidFill>
                      <a:prstDash val="solid"/>
                      <a:round/>
                      <a:headEnd len="sm" w="sm" type="none"/>
                      <a:tailEnd len="sm" w="sm" type="none"/>
                    </a:lnR>
                    <a:lnT cap="flat" cmpd="sng" w="6100">
                      <a:solidFill>
                        <a:srgbClr val="D9D9E3"/>
                      </a:solidFill>
                      <a:prstDash val="solid"/>
                      <a:round/>
                      <a:headEnd len="sm" w="sm" type="none"/>
                      <a:tailEnd len="sm" w="sm" type="none"/>
                    </a:lnT>
                    <a:lnB cap="flat" cmpd="sng" w="6100">
                      <a:solidFill>
                        <a:srgbClr val="D9D9E3"/>
                      </a:solidFill>
                      <a:prstDash val="solid"/>
                      <a:round/>
                      <a:headEnd len="sm" w="sm" type="none"/>
                      <a:tailEnd len="sm" w="sm" type="none"/>
                    </a:lnB>
                    <a:solidFill>
                      <a:schemeClr val="lt1"/>
                    </a:solidFill>
                  </a:tcPr>
                </a:tc>
              </a:tr>
              <a:tr h="1704975">
                <a:tc>
                  <a:txBody>
                    <a:bodyPr/>
                    <a:lstStyle/>
                    <a:p>
                      <a:pPr indent="0" lvl="0" marL="0" rtl="0" algn="l">
                        <a:lnSpc>
                          <a:spcPct val="171429"/>
                        </a:lnSpc>
                        <a:spcBef>
                          <a:spcPts val="1900"/>
                        </a:spcBef>
                        <a:spcAft>
                          <a:spcPts val="0"/>
                        </a:spcAft>
                        <a:buNone/>
                      </a:pPr>
                      <a:r>
                        <a:rPr b="1" lang="en-GB" sz="1150">
                          <a:solidFill>
                            <a:srgbClr val="1C4587"/>
                          </a:solidFill>
                          <a:highlight>
                            <a:srgbClr val="F7F7F8"/>
                          </a:highlight>
                          <a:latin typeface="Roboto"/>
                          <a:ea typeface="Roboto"/>
                          <a:cs typeface="Roboto"/>
                          <a:sym typeface="Roboto"/>
                        </a:rPr>
                        <a:t>Email Input (</a:t>
                      </a:r>
                      <a:r>
                        <a:rPr b="1" lang="en-GB" sz="1050">
                          <a:solidFill>
                            <a:srgbClr val="1C4587"/>
                          </a:solidFill>
                          <a:highlight>
                            <a:srgbClr val="F7F7F8"/>
                          </a:highlight>
                          <a:latin typeface="Courier New"/>
                          <a:ea typeface="Courier New"/>
                          <a:cs typeface="Courier New"/>
                          <a:sym typeface="Courier New"/>
                        </a:rPr>
                        <a:t>type="email"</a:t>
                      </a:r>
                      <a:r>
                        <a:rPr b="1" lang="en-GB" sz="1150">
                          <a:solidFill>
                            <a:srgbClr val="1C4587"/>
                          </a:solidFill>
                          <a:highlight>
                            <a:srgbClr val="F7F7F8"/>
                          </a:highlight>
                          <a:latin typeface="Roboto"/>
                          <a:ea typeface="Roboto"/>
                          <a:cs typeface="Roboto"/>
                          <a:sym typeface="Roboto"/>
                        </a:rPr>
                        <a:t>)</a:t>
                      </a:r>
                      <a:endParaRPr b="1" sz="1150">
                        <a:solidFill>
                          <a:srgbClr val="1C4587"/>
                        </a:solidFill>
                        <a:highlight>
                          <a:srgbClr val="F7F7F8"/>
                        </a:highlight>
                        <a:latin typeface="Roboto"/>
                        <a:ea typeface="Roboto"/>
                        <a:cs typeface="Roboto"/>
                        <a:sym typeface="Roboto"/>
                      </a:endParaRPr>
                    </a:p>
                  </a:txBody>
                  <a:tcPr marT="91425" marB="91425" marR="91425" marL="91425" anchor="ctr">
                    <a:lnL cap="flat" cmpd="sng" w="6100">
                      <a:solidFill>
                        <a:srgbClr val="D9D9E3"/>
                      </a:solidFill>
                      <a:prstDash val="solid"/>
                      <a:round/>
                      <a:headEnd len="sm" w="sm" type="none"/>
                      <a:tailEnd len="sm" w="sm" type="none"/>
                    </a:lnL>
                    <a:lnR cap="flat" cmpd="sng" w="6100">
                      <a:solidFill>
                        <a:srgbClr val="D9D9E3"/>
                      </a:solidFill>
                      <a:prstDash val="solid"/>
                      <a:round/>
                      <a:headEnd len="sm" w="sm" type="none"/>
                      <a:tailEnd len="sm" w="sm" type="none"/>
                    </a:lnR>
                    <a:lnT cap="flat" cmpd="sng" w="6100">
                      <a:solidFill>
                        <a:srgbClr val="D9D9E3"/>
                      </a:solidFill>
                      <a:prstDash val="solid"/>
                      <a:round/>
                      <a:headEnd len="sm" w="sm" type="none"/>
                      <a:tailEnd len="sm" w="sm" type="none"/>
                    </a:lnT>
                    <a:lnB cap="flat" cmpd="sng" w="6100">
                      <a:solidFill>
                        <a:srgbClr val="D9D9E3"/>
                      </a:solidFill>
                      <a:prstDash val="solid"/>
                      <a:round/>
                      <a:headEnd len="sm" w="sm" type="none"/>
                      <a:tailEnd len="sm" w="sm" type="none"/>
                    </a:lnB>
                    <a:solidFill>
                      <a:schemeClr val="lt1"/>
                    </a:solidFill>
                  </a:tcPr>
                </a:tc>
                <a:tc>
                  <a:txBody>
                    <a:bodyPr/>
                    <a:lstStyle/>
                    <a:p>
                      <a:pPr indent="0" lvl="0" marL="0" rtl="0" algn="l">
                        <a:lnSpc>
                          <a:spcPct val="171429"/>
                        </a:lnSpc>
                        <a:spcBef>
                          <a:spcPts val="1900"/>
                        </a:spcBef>
                        <a:spcAft>
                          <a:spcPts val="0"/>
                        </a:spcAft>
                        <a:buNone/>
                      </a:pPr>
                      <a:r>
                        <a:rPr b="1" lang="en-GB" sz="1150">
                          <a:solidFill>
                            <a:srgbClr val="1C4587"/>
                          </a:solidFill>
                          <a:highlight>
                            <a:srgbClr val="F7F7F8"/>
                          </a:highlight>
                          <a:latin typeface="Roboto"/>
                          <a:ea typeface="Roboto"/>
                          <a:cs typeface="Roboto"/>
                          <a:sym typeface="Roboto"/>
                        </a:rPr>
                        <a:t>Designed for email addresses.</a:t>
                      </a:r>
                      <a:endParaRPr b="1" sz="1150">
                        <a:solidFill>
                          <a:srgbClr val="1C4587"/>
                        </a:solidFill>
                        <a:highlight>
                          <a:srgbClr val="F7F7F8"/>
                        </a:highlight>
                        <a:latin typeface="Roboto"/>
                        <a:ea typeface="Roboto"/>
                        <a:cs typeface="Roboto"/>
                        <a:sym typeface="Roboto"/>
                      </a:endParaRPr>
                    </a:p>
                  </a:txBody>
                  <a:tcPr marT="91425" marB="91425" marR="91425" marL="91425" anchor="ctr">
                    <a:lnL cap="flat" cmpd="sng" w="6100">
                      <a:solidFill>
                        <a:srgbClr val="D9D9E3"/>
                      </a:solidFill>
                      <a:prstDash val="solid"/>
                      <a:round/>
                      <a:headEnd len="sm" w="sm" type="none"/>
                      <a:tailEnd len="sm" w="sm" type="none"/>
                    </a:lnL>
                    <a:lnR cap="flat" cmpd="sng" w="6100">
                      <a:solidFill>
                        <a:srgbClr val="D9D9E3"/>
                      </a:solidFill>
                      <a:prstDash val="solid"/>
                      <a:round/>
                      <a:headEnd len="sm" w="sm" type="none"/>
                      <a:tailEnd len="sm" w="sm" type="none"/>
                    </a:lnR>
                    <a:lnT cap="flat" cmpd="sng" w="6100">
                      <a:solidFill>
                        <a:srgbClr val="D9D9E3"/>
                      </a:solidFill>
                      <a:prstDash val="solid"/>
                      <a:round/>
                      <a:headEnd len="sm" w="sm" type="none"/>
                      <a:tailEnd len="sm" w="sm" type="none"/>
                    </a:lnT>
                    <a:lnB cap="flat" cmpd="sng" w="6100">
                      <a:solidFill>
                        <a:srgbClr val="D9D9E3"/>
                      </a:solidFill>
                      <a:prstDash val="solid"/>
                      <a:round/>
                      <a:headEnd len="sm" w="sm" type="none"/>
                      <a:tailEnd len="sm" w="sm" type="none"/>
                    </a:lnB>
                    <a:solidFill>
                      <a:schemeClr val="lt1"/>
                    </a:solidFill>
                  </a:tcPr>
                </a:tc>
                <a:tc>
                  <a:txBody>
                    <a:bodyPr/>
                    <a:lstStyle/>
                    <a:p>
                      <a:pPr indent="0" lvl="0" marL="0" rtl="0" algn="l">
                        <a:lnSpc>
                          <a:spcPct val="171429"/>
                        </a:lnSpc>
                        <a:spcBef>
                          <a:spcPts val="1900"/>
                        </a:spcBef>
                        <a:spcAft>
                          <a:spcPts val="0"/>
                        </a:spcAft>
                        <a:buNone/>
                      </a:pPr>
                      <a:r>
                        <a:rPr b="1" lang="en-GB" sz="1050">
                          <a:solidFill>
                            <a:srgbClr val="1C4587"/>
                          </a:solidFill>
                          <a:highlight>
                            <a:srgbClr val="F7F7F8"/>
                          </a:highlight>
                          <a:latin typeface="Courier New"/>
                          <a:ea typeface="Courier New"/>
                          <a:cs typeface="Courier New"/>
                          <a:sym typeface="Courier New"/>
                        </a:rPr>
                        <a:t>&lt;input type="email" name="email" required&gt;</a:t>
                      </a:r>
                      <a:endParaRPr b="1" sz="1050">
                        <a:solidFill>
                          <a:srgbClr val="1C4587"/>
                        </a:solidFill>
                        <a:highlight>
                          <a:srgbClr val="F7F7F8"/>
                        </a:highlight>
                        <a:latin typeface="Courier New"/>
                        <a:ea typeface="Courier New"/>
                        <a:cs typeface="Courier New"/>
                        <a:sym typeface="Courier New"/>
                      </a:endParaRPr>
                    </a:p>
                  </a:txBody>
                  <a:tcPr marT="91425" marB="91425" marR="91425" marL="91425" anchor="ctr">
                    <a:lnL cap="flat" cmpd="sng" w="6100">
                      <a:solidFill>
                        <a:srgbClr val="D9D9E3"/>
                      </a:solidFill>
                      <a:prstDash val="solid"/>
                      <a:round/>
                      <a:headEnd len="sm" w="sm" type="none"/>
                      <a:tailEnd len="sm" w="sm" type="none"/>
                    </a:lnL>
                    <a:lnR cap="flat" cmpd="sng" w="6100">
                      <a:solidFill>
                        <a:srgbClr val="D9D9E3"/>
                      </a:solidFill>
                      <a:prstDash val="solid"/>
                      <a:round/>
                      <a:headEnd len="sm" w="sm" type="none"/>
                      <a:tailEnd len="sm" w="sm" type="none"/>
                    </a:lnR>
                    <a:lnT cap="flat" cmpd="sng" w="6100">
                      <a:solidFill>
                        <a:srgbClr val="D9D9E3"/>
                      </a:solidFill>
                      <a:prstDash val="solid"/>
                      <a:round/>
                      <a:headEnd len="sm" w="sm" type="none"/>
                      <a:tailEnd len="sm" w="sm" type="none"/>
                    </a:lnT>
                    <a:lnB cap="flat" cmpd="sng" w="6100">
                      <a:solidFill>
                        <a:srgbClr val="D9D9E3"/>
                      </a:solidFill>
                      <a:prstDash val="solid"/>
                      <a:round/>
                      <a:headEnd len="sm" w="sm" type="none"/>
                      <a:tailEnd len="sm" w="sm" type="none"/>
                    </a:lnB>
                    <a:solidFill>
                      <a:schemeClr val="lt1"/>
                    </a:solidFill>
                  </a:tcPr>
                </a:tc>
                <a:tc>
                  <a:txBody>
                    <a:bodyPr/>
                    <a:lstStyle/>
                    <a:p>
                      <a:pPr indent="0" lvl="0" marL="0" rtl="0" algn="l">
                        <a:lnSpc>
                          <a:spcPct val="171429"/>
                        </a:lnSpc>
                        <a:spcBef>
                          <a:spcPts val="1900"/>
                        </a:spcBef>
                        <a:spcAft>
                          <a:spcPts val="0"/>
                        </a:spcAft>
                        <a:buNone/>
                      </a:pPr>
                      <a:r>
                        <a:rPr b="1" lang="en-GB" sz="1050">
                          <a:solidFill>
                            <a:srgbClr val="1C4587"/>
                          </a:solidFill>
                          <a:highlight>
                            <a:srgbClr val="F7F7F8"/>
                          </a:highlight>
                          <a:latin typeface="Courier New"/>
                          <a:ea typeface="Courier New"/>
                          <a:cs typeface="Courier New"/>
                          <a:sym typeface="Courier New"/>
                        </a:rPr>
                        <a:t>&lt;input type="email" name="email" required&gt;</a:t>
                      </a:r>
                      <a:endParaRPr b="1" sz="1050">
                        <a:solidFill>
                          <a:srgbClr val="1C4587"/>
                        </a:solidFill>
                        <a:highlight>
                          <a:srgbClr val="F7F7F8"/>
                        </a:highlight>
                        <a:latin typeface="Courier New"/>
                        <a:ea typeface="Courier New"/>
                        <a:cs typeface="Courier New"/>
                        <a:sym typeface="Courier New"/>
                      </a:endParaRPr>
                    </a:p>
                  </a:txBody>
                  <a:tcPr marT="91425" marB="91425" marR="91425" marL="91425" anchor="ctr">
                    <a:lnL cap="flat" cmpd="sng" w="6100">
                      <a:solidFill>
                        <a:srgbClr val="D9D9E3"/>
                      </a:solidFill>
                      <a:prstDash val="solid"/>
                      <a:round/>
                      <a:headEnd len="sm" w="sm" type="none"/>
                      <a:tailEnd len="sm" w="sm" type="none"/>
                    </a:lnL>
                    <a:lnR cap="flat" cmpd="sng" w="6100">
                      <a:solidFill>
                        <a:srgbClr val="D9D9E3"/>
                      </a:solidFill>
                      <a:prstDash val="solid"/>
                      <a:round/>
                      <a:headEnd len="sm" w="sm" type="none"/>
                      <a:tailEnd len="sm" w="sm" type="none"/>
                    </a:lnR>
                    <a:lnT cap="flat" cmpd="sng" w="6100">
                      <a:solidFill>
                        <a:srgbClr val="D9D9E3"/>
                      </a:solidFill>
                      <a:prstDash val="solid"/>
                      <a:round/>
                      <a:headEnd len="sm" w="sm" type="none"/>
                      <a:tailEnd len="sm" w="sm" type="none"/>
                    </a:lnT>
                    <a:lnB cap="flat" cmpd="sng" w="6100">
                      <a:solidFill>
                        <a:srgbClr val="D9D9E3"/>
                      </a:solidFill>
                      <a:prstDash val="solid"/>
                      <a:round/>
                      <a:headEnd len="sm" w="sm" type="none"/>
                      <a:tailEnd len="sm" w="sm" type="none"/>
                    </a:lnB>
                    <a:solidFill>
                      <a:schemeClr val="lt1"/>
                    </a:solidFill>
                  </a:tcPr>
                </a:tc>
                <a:tc>
                  <a:txBody>
                    <a:bodyPr/>
                    <a:lstStyle/>
                    <a:p>
                      <a:pPr indent="0" lvl="0" marL="0" rtl="0" algn="l">
                        <a:lnSpc>
                          <a:spcPct val="171429"/>
                        </a:lnSpc>
                        <a:spcBef>
                          <a:spcPts val="1900"/>
                        </a:spcBef>
                        <a:spcAft>
                          <a:spcPts val="0"/>
                        </a:spcAft>
                        <a:buNone/>
                      </a:pPr>
                      <a:r>
                        <a:rPr b="1" lang="en-GB" sz="1050">
                          <a:solidFill>
                            <a:srgbClr val="1C4587"/>
                          </a:solidFill>
                          <a:highlight>
                            <a:srgbClr val="F7F7F8"/>
                          </a:highlight>
                          <a:latin typeface="Courier New"/>
                          <a:ea typeface="Courier New"/>
                          <a:cs typeface="Courier New"/>
                          <a:sym typeface="Courier New"/>
                        </a:rPr>
                        <a:t>type</a:t>
                      </a:r>
                      <a:r>
                        <a:rPr b="1" lang="en-GB" sz="1150">
                          <a:solidFill>
                            <a:srgbClr val="1C4587"/>
                          </a:solidFill>
                          <a:highlight>
                            <a:srgbClr val="F7F7F8"/>
                          </a:highlight>
                          <a:latin typeface="Roboto"/>
                          <a:ea typeface="Roboto"/>
                          <a:cs typeface="Roboto"/>
                          <a:sym typeface="Roboto"/>
                        </a:rPr>
                        <a:t>, </a:t>
                      </a:r>
                      <a:r>
                        <a:rPr b="1" lang="en-GB" sz="1050">
                          <a:solidFill>
                            <a:srgbClr val="1C4587"/>
                          </a:solidFill>
                          <a:highlight>
                            <a:srgbClr val="F7F7F8"/>
                          </a:highlight>
                          <a:latin typeface="Courier New"/>
                          <a:ea typeface="Courier New"/>
                          <a:cs typeface="Courier New"/>
                          <a:sym typeface="Courier New"/>
                        </a:rPr>
                        <a:t>name</a:t>
                      </a:r>
                      <a:r>
                        <a:rPr b="1" lang="en-GB" sz="1150">
                          <a:solidFill>
                            <a:srgbClr val="1C4587"/>
                          </a:solidFill>
                          <a:highlight>
                            <a:srgbClr val="F7F7F8"/>
                          </a:highlight>
                          <a:latin typeface="Roboto"/>
                          <a:ea typeface="Roboto"/>
                          <a:cs typeface="Roboto"/>
                          <a:sym typeface="Roboto"/>
                        </a:rPr>
                        <a:t>, </a:t>
                      </a:r>
                      <a:r>
                        <a:rPr b="1" lang="en-GB" sz="1050">
                          <a:solidFill>
                            <a:srgbClr val="1C4587"/>
                          </a:solidFill>
                          <a:highlight>
                            <a:srgbClr val="F7F7F8"/>
                          </a:highlight>
                          <a:latin typeface="Courier New"/>
                          <a:ea typeface="Courier New"/>
                          <a:cs typeface="Courier New"/>
                          <a:sym typeface="Courier New"/>
                        </a:rPr>
                        <a:t>value</a:t>
                      </a:r>
                      <a:r>
                        <a:rPr b="1" lang="en-GB" sz="1150">
                          <a:solidFill>
                            <a:srgbClr val="1C4587"/>
                          </a:solidFill>
                          <a:highlight>
                            <a:srgbClr val="F7F7F8"/>
                          </a:highlight>
                          <a:latin typeface="Roboto"/>
                          <a:ea typeface="Roboto"/>
                          <a:cs typeface="Roboto"/>
                          <a:sym typeface="Roboto"/>
                        </a:rPr>
                        <a:t>, </a:t>
                      </a:r>
                      <a:r>
                        <a:rPr b="1" lang="en-GB" sz="1050">
                          <a:solidFill>
                            <a:srgbClr val="1C4587"/>
                          </a:solidFill>
                          <a:highlight>
                            <a:srgbClr val="F7F7F8"/>
                          </a:highlight>
                          <a:latin typeface="Courier New"/>
                          <a:ea typeface="Courier New"/>
                          <a:cs typeface="Courier New"/>
                          <a:sym typeface="Courier New"/>
                        </a:rPr>
                        <a:t>maxlength</a:t>
                      </a:r>
                      <a:r>
                        <a:rPr b="1" lang="en-GB" sz="1150">
                          <a:solidFill>
                            <a:srgbClr val="1C4587"/>
                          </a:solidFill>
                          <a:highlight>
                            <a:srgbClr val="F7F7F8"/>
                          </a:highlight>
                          <a:latin typeface="Roboto"/>
                          <a:ea typeface="Roboto"/>
                          <a:cs typeface="Roboto"/>
                          <a:sym typeface="Roboto"/>
                        </a:rPr>
                        <a:t>, </a:t>
                      </a:r>
                      <a:r>
                        <a:rPr b="1" lang="en-GB" sz="1050">
                          <a:solidFill>
                            <a:srgbClr val="1C4587"/>
                          </a:solidFill>
                          <a:highlight>
                            <a:srgbClr val="F7F7F8"/>
                          </a:highlight>
                          <a:latin typeface="Courier New"/>
                          <a:ea typeface="Courier New"/>
                          <a:cs typeface="Courier New"/>
                          <a:sym typeface="Courier New"/>
                        </a:rPr>
                        <a:t>required</a:t>
                      </a:r>
                      <a:r>
                        <a:rPr b="1" lang="en-GB" sz="1150">
                          <a:solidFill>
                            <a:srgbClr val="1C4587"/>
                          </a:solidFill>
                          <a:highlight>
                            <a:srgbClr val="F7F7F8"/>
                          </a:highlight>
                          <a:latin typeface="Roboto"/>
                          <a:ea typeface="Roboto"/>
                          <a:cs typeface="Roboto"/>
                          <a:sym typeface="Roboto"/>
                        </a:rPr>
                        <a:t>, </a:t>
                      </a:r>
                      <a:r>
                        <a:rPr b="1" lang="en-GB" sz="1050">
                          <a:solidFill>
                            <a:srgbClr val="1C4587"/>
                          </a:solidFill>
                          <a:highlight>
                            <a:srgbClr val="F7F7F8"/>
                          </a:highlight>
                          <a:latin typeface="Courier New"/>
                          <a:ea typeface="Courier New"/>
                          <a:cs typeface="Courier New"/>
                          <a:sym typeface="Courier New"/>
                        </a:rPr>
                        <a:t>placeholder</a:t>
                      </a:r>
                      <a:r>
                        <a:rPr b="1" lang="en-GB" sz="1150">
                          <a:solidFill>
                            <a:srgbClr val="1C4587"/>
                          </a:solidFill>
                          <a:highlight>
                            <a:srgbClr val="F7F7F8"/>
                          </a:highlight>
                          <a:latin typeface="Roboto"/>
                          <a:ea typeface="Roboto"/>
                          <a:cs typeface="Roboto"/>
                          <a:sym typeface="Roboto"/>
                        </a:rPr>
                        <a:t>, </a:t>
                      </a:r>
                      <a:r>
                        <a:rPr b="1" lang="en-GB" sz="1050">
                          <a:solidFill>
                            <a:srgbClr val="1C4587"/>
                          </a:solidFill>
                          <a:highlight>
                            <a:srgbClr val="F7F7F8"/>
                          </a:highlight>
                          <a:latin typeface="Courier New"/>
                          <a:ea typeface="Courier New"/>
                          <a:cs typeface="Courier New"/>
                          <a:sym typeface="Courier New"/>
                        </a:rPr>
                        <a:t>disabled</a:t>
                      </a:r>
                      <a:r>
                        <a:rPr b="1" lang="en-GB" sz="1150">
                          <a:solidFill>
                            <a:srgbClr val="1C4587"/>
                          </a:solidFill>
                          <a:highlight>
                            <a:srgbClr val="F7F7F8"/>
                          </a:highlight>
                          <a:latin typeface="Roboto"/>
                          <a:ea typeface="Roboto"/>
                          <a:cs typeface="Roboto"/>
                          <a:sym typeface="Roboto"/>
                        </a:rPr>
                        <a:t>, </a:t>
                      </a:r>
                      <a:r>
                        <a:rPr b="1" lang="en-GB" sz="1050">
                          <a:solidFill>
                            <a:srgbClr val="1C4587"/>
                          </a:solidFill>
                          <a:highlight>
                            <a:srgbClr val="F7F7F8"/>
                          </a:highlight>
                          <a:latin typeface="Courier New"/>
                          <a:ea typeface="Courier New"/>
                          <a:cs typeface="Courier New"/>
                          <a:sym typeface="Courier New"/>
                        </a:rPr>
                        <a:t>readonly</a:t>
                      </a:r>
                      <a:r>
                        <a:rPr b="1" lang="en-GB" sz="1150">
                          <a:solidFill>
                            <a:srgbClr val="1C4587"/>
                          </a:solidFill>
                          <a:highlight>
                            <a:srgbClr val="F7F7F8"/>
                          </a:highlight>
                          <a:latin typeface="Roboto"/>
                          <a:ea typeface="Roboto"/>
                          <a:cs typeface="Roboto"/>
                          <a:sym typeface="Roboto"/>
                        </a:rPr>
                        <a:t>, </a:t>
                      </a:r>
                      <a:r>
                        <a:rPr b="1" lang="en-GB" sz="1050">
                          <a:solidFill>
                            <a:srgbClr val="1C4587"/>
                          </a:solidFill>
                          <a:highlight>
                            <a:srgbClr val="F7F7F8"/>
                          </a:highlight>
                          <a:latin typeface="Courier New"/>
                          <a:ea typeface="Courier New"/>
                          <a:cs typeface="Courier New"/>
                          <a:sym typeface="Courier New"/>
                        </a:rPr>
                        <a:t>autocomplete</a:t>
                      </a:r>
                      <a:endParaRPr b="1" sz="1050">
                        <a:solidFill>
                          <a:srgbClr val="1C4587"/>
                        </a:solidFill>
                        <a:highlight>
                          <a:srgbClr val="F7F7F8"/>
                        </a:highlight>
                        <a:latin typeface="Courier New"/>
                        <a:ea typeface="Courier New"/>
                        <a:cs typeface="Courier New"/>
                        <a:sym typeface="Courier New"/>
                      </a:endParaRPr>
                    </a:p>
                  </a:txBody>
                  <a:tcPr marT="91425" marB="91425" marR="91425" marL="91425" anchor="ctr">
                    <a:lnL cap="flat" cmpd="sng" w="6100">
                      <a:solidFill>
                        <a:srgbClr val="D9D9E3"/>
                      </a:solidFill>
                      <a:prstDash val="solid"/>
                      <a:round/>
                      <a:headEnd len="sm" w="sm" type="none"/>
                      <a:tailEnd len="sm" w="sm" type="none"/>
                    </a:lnL>
                    <a:lnR cap="flat" cmpd="sng" w="6100">
                      <a:solidFill>
                        <a:srgbClr val="D9D9E3"/>
                      </a:solidFill>
                      <a:prstDash val="solid"/>
                      <a:round/>
                      <a:headEnd len="sm" w="sm" type="none"/>
                      <a:tailEnd len="sm" w="sm" type="none"/>
                    </a:lnR>
                    <a:lnT cap="flat" cmpd="sng" w="6100">
                      <a:solidFill>
                        <a:srgbClr val="D9D9E3"/>
                      </a:solidFill>
                      <a:prstDash val="solid"/>
                      <a:round/>
                      <a:headEnd len="sm" w="sm" type="none"/>
                      <a:tailEnd len="sm" w="sm" type="none"/>
                    </a:lnT>
                    <a:lnB cap="flat" cmpd="sng" w="6100">
                      <a:solidFill>
                        <a:srgbClr val="D9D9E3"/>
                      </a:solidFill>
                      <a:prstDash val="solid"/>
                      <a:round/>
                      <a:headEnd len="sm" w="sm" type="none"/>
                      <a:tailEnd len="sm" w="sm" type="none"/>
                    </a:lnB>
                    <a:solidFill>
                      <a:schemeClr val="lt1"/>
                    </a:solidFill>
                  </a:tcPr>
                </a:tc>
              </a:tr>
              <a:tr h="790575">
                <a:tc>
                  <a:txBody>
                    <a:bodyPr/>
                    <a:lstStyle/>
                    <a:p>
                      <a:pPr indent="0" lvl="0" marL="0" rtl="0" algn="l">
                        <a:lnSpc>
                          <a:spcPct val="171429"/>
                        </a:lnSpc>
                        <a:spcBef>
                          <a:spcPts val="1900"/>
                        </a:spcBef>
                        <a:spcAft>
                          <a:spcPts val="0"/>
                        </a:spcAft>
                        <a:buNone/>
                      </a:pPr>
                      <a:r>
                        <a:rPr b="1" lang="en-GB" sz="1150">
                          <a:solidFill>
                            <a:srgbClr val="1C4587"/>
                          </a:solidFill>
                          <a:highlight>
                            <a:srgbClr val="F7F7F8"/>
                          </a:highlight>
                          <a:latin typeface="Roboto"/>
                          <a:ea typeface="Roboto"/>
                          <a:cs typeface="Roboto"/>
                          <a:sym typeface="Roboto"/>
                        </a:rPr>
                        <a:t>Number Input (</a:t>
                      </a:r>
                      <a:r>
                        <a:rPr b="1" lang="en-GB" sz="1050">
                          <a:solidFill>
                            <a:srgbClr val="1C4587"/>
                          </a:solidFill>
                          <a:highlight>
                            <a:srgbClr val="F7F7F8"/>
                          </a:highlight>
                          <a:latin typeface="Courier New"/>
                          <a:ea typeface="Courier New"/>
                          <a:cs typeface="Courier New"/>
                          <a:sym typeface="Courier New"/>
                        </a:rPr>
                        <a:t>type="number"</a:t>
                      </a:r>
                      <a:r>
                        <a:rPr b="1" lang="en-GB" sz="1150">
                          <a:solidFill>
                            <a:srgbClr val="1C4587"/>
                          </a:solidFill>
                          <a:highlight>
                            <a:srgbClr val="F7F7F8"/>
                          </a:highlight>
                          <a:latin typeface="Roboto"/>
                          <a:ea typeface="Roboto"/>
                          <a:cs typeface="Roboto"/>
                          <a:sym typeface="Roboto"/>
                        </a:rPr>
                        <a:t>)</a:t>
                      </a:r>
                      <a:endParaRPr b="1" sz="1150">
                        <a:solidFill>
                          <a:srgbClr val="1C4587"/>
                        </a:solidFill>
                        <a:highlight>
                          <a:srgbClr val="F7F7F8"/>
                        </a:highlight>
                        <a:latin typeface="Roboto"/>
                        <a:ea typeface="Roboto"/>
                        <a:cs typeface="Roboto"/>
                        <a:sym typeface="Roboto"/>
                      </a:endParaRPr>
                    </a:p>
                  </a:txBody>
                  <a:tcPr marT="91425" marB="91425" marR="91425" marL="91425" anchor="ctr">
                    <a:lnL cap="flat" cmpd="sng" w="6100">
                      <a:solidFill>
                        <a:srgbClr val="D9D9E3"/>
                      </a:solidFill>
                      <a:prstDash val="solid"/>
                      <a:round/>
                      <a:headEnd len="sm" w="sm" type="none"/>
                      <a:tailEnd len="sm" w="sm" type="none"/>
                    </a:lnL>
                    <a:lnR cap="flat" cmpd="sng" w="6100">
                      <a:solidFill>
                        <a:srgbClr val="D9D9E3"/>
                      </a:solidFill>
                      <a:prstDash val="solid"/>
                      <a:round/>
                      <a:headEnd len="sm" w="sm" type="none"/>
                      <a:tailEnd len="sm" w="sm" type="none"/>
                    </a:lnR>
                    <a:lnT cap="flat" cmpd="sng" w="6100">
                      <a:solidFill>
                        <a:srgbClr val="D9D9E3"/>
                      </a:solidFill>
                      <a:prstDash val="solid"/>
                      <a:round/>
                      <a:headEnd len="sm" w="sm" type="none"/>
                      <a:tailEnd len="sm" w="sm" type="none"/>
                    </a:lnT>
                    <a:lnB cap="flat" cmpd="sng" w="6100">
                      <a:solidFill>
                        <a:srgbClr val="D9D9E3"/>
                      </a:solidFill>
                      <a:prstDash val="solid"/>
                      <a:round/>
                      <a:headEnd len="sm" w="sm" type="none"/>
                      <a:tailEnd len="sm" w="sm" type="none"/>
                    </a:lnB>
                    <a:solidFill>
                      <a:schemeClr val="lt1"/>
                    </a:solidFill>
                  </a:tcPr>
                </a:tc>
                <a:tc>
                  <a:txBody>
                    <a:bodyPr/>
                    <a:lstStyle/>
                    <a:p>
                      <a:pPr indent="0" lvl="0" marL="0" rtl="0" algn="l">
                        <a:lnSpc>
                          <a:spcPct val="171429"/>
                        </a:lnSpc>
                        <a:spcBef>
                          <a:spcPts val="1900"/>
                        </a:spcBef>
                        <a:spcAft>
                          <a:spcPts val="0"/>
                        </a:spcAft>
                        <a:buNone/>
                      </a:pPr>
                      <a:r>
                        <a:rPr b="1" lang="en-GB" sz="1150">
                          <a:solidFill>
                            <a:srgbClr val="1C4587"/>
                          </a:solidFill>
                          <a:highlight>
                            <a:srgbClr val="F7F7F8"/>
                          </a:highlight>
                          <a:latin typeface="Roboto"/>
                          <a:ea typeface="Roboto"/>
                          <a:cs typeface="Roboto"/>
                          <a:sym typeface="Roboto"/>
                        </a:rPr>
                        <a:t>Accepts numeric input.</a:t>
                      </a:r>
                      <a:endParaRPr b="1" sz="1150">
                        <a:solidFill>
                          <a:srgbClr val="1C4587"/>
                        </a:solidFill>
                        <a:highlight>
                          <a:srgbClr val="F7F7F8"/>
                        </a:highlight>
                        <a:latin typeface="Roboto"/>
                        <a:ea typeface="Roboto"/>
                        <a:cs typeface="Roboto"/>
                        <a:sym typeface="Roboto"/>
                      </a:endParaRPr>
                    </a:p>
                  </a:txBody>
                  <a:tcPr marT="91425" marB="91425" marR="91425" marL="91425" anchor="ctr">
                    <a:lnL cap="flat" cmpd="sng" w="6100">
                      <a:solidFill>
                        <a:srgbClr val="D9D9E3"/>
                      </a:solidFill>
                      <a:prstDash val="solid"/>
                      <a:round/>
                      <a:headEnd len="sm" w="sm" type="none"/>
                      <a:tailEnd len="sm" w="sm" type="none"/>
                    </a:lnL>
                    <a:lnR cap="flat" cmpd="sng" w="6100">
                      <a:solidFill>
                        <a:srgbClr val="D9D9E3"/>
                      </a:solidFill>
                      <a:prstDash val="solid"/>
                      <a:round/>
                      <a:headEnd len="sm" w="sm" type="none"/>
                      <a:tailEnd len="sm" w="sm" type="none"/>
                    </a:lnR>
                    <a:lnT cap="flat" cmpd="sng" w="6100">
                      <a:solidFill>
                        <a:srgbClr val="D9D9E3"/>
                      </a:solidFill>
                      <a:prstDash val="solid"/>
                      <a:round/>
                      <a:headEnd len="sm" w="sm" type="none"/>
                      <a:tailEnd len="sm" w="sm" type="none"/>
                    </a:lnT>
                    <a:lnB cap="flat" cmpd="sng" w="6100">
                      <a:solidFill>
                        <a:srgbClr val="D9D9E3"/>
                      </a:solidFill>
                      <a:prstDash val="solid"/>
                      <a:round/>
                      <a:headEnd len="sm" w="sm" type="none"/>
                      <a:tailEnd len="sm" w="sm" type="none"/>
                    </a:lnB>
                    <a:solidFill>
                      <a:schemeClr val="lt1"/>
                    </a:solidFill>
                  </a:tcPr>
                </a:tc>
                <a:tc>
                  <a:txBody>
                    <a:bodyPr/>
                    <a:lstStyle/>
                    <a:p>
                      <a:pPr indent="0" lvl="0" marL="0" rtl="0" algn="l">
                        <a:lnSpc>
                          <a:spcPct val="171429"/>
                        </a:lnSpc>
                        <a:spcBef>
                          <a:spcPts val="1900"/>
                        </a:spcBef>
                        <a:spcAft>
                          <a:spcPts val="0"/>
                        </a:spcAft>
                        <a:buNone/>
                      </a:pPr>
                      <a:r>
                        <a:rPr b="1" lang="en-GB" sz="1050">
                          <a:solidFill>
                            <a:srgbClr val="1C4587"/>
                          </a:solidFill>
                          <a:highlight>
                            <a:srgbClr val="F7F7F8"/>
                          </a:highlight>
                          <a:latin typeface="Courier New"/>
                          <a:ea typeface="Courier New"/>
                          <a:cs typeface="Courier New"/>
                          <a:sym typeface="Courier New"/>
                        </a:rPr>
                        <a:t>&lt;input type="number" name="quantity" min="0" max="100" step="1"&gt;</a:t>
                      </a:r>
                      <a:endParaRPr b="1" sz="1050">
                        <a:solidFill>
                          <a:srgbClr val="1C4587"/>
                        </a:solidFill>
                        <a:highlight>
                          <a:srgbClr val="F7F7F8"/>
                        </a:highlight>
                        <a:latin typeface="Courier New"/>
                        <a:ea typeface="Courier New"/>
                        <a:cs typeface="Courier New"/>
                        <a:sym typeface="Courier New"/>
                      </a:endParaRPr>
                    </a:p>
                  </a:txBody>
                  <a:tcPr marT="91425" marB="91425" marR="91425" marL="91425" anchor="ctr">
                    <a:lnL cap="flat" cmpd="sng" w="6100">
                      <a:solidFill>
                        <a:srgbClr val="D9D9E3"/>
                      </a:solidFill>
                      <a:prstDash val="solid"/>
                      <a:round/>
                      <a:headEnd len="sm" w="sm" type="none"/>
                      <a:tailEnd len="sm" w="sm" type="none"/>
                    </a:lnL>
                    <a:lnR cap="flat" cmpd="sng" w="6100">
                      <a:solidFill>
                        <a:srgbClr val="D9D9E3"/>
                      </a:solidFill>
                      <a:prstDash val="solid"/>
                      <a:round/>
                      <a:headEnd len="sm" w="sm" type="none"/>
                      <a:tailEnd len="sm" w="sm" type="none"/>
                    </a:lnR>
                    <a:lnT cap="flat" cmpd="sng" w="6100">
                      <a:solidFill>
                        <a:srgbClr val="D9D9E3"/>
                      </a:solidFill>
                      <a:prstDash val="solid"/>
                      <a:round/>
                      <a:headEnd len="sm" w="sm" type="none"/>
                      <a:tailEnd len="sm" w="sm" type="none"/>
                    </a:lnT>
                    <a:lnB cap="flat" cmpd="sng" w="6100">
                      <a:solidFill>
                        <a:srgbClr val="D9D9E3"/>
                      </a:solidFill>
                      <a:prstDash val="solid"/>
                      <a:round/>
                      <a:headEnd len="sm" w="sm" type="none"/>
                      <a:tailEnd len="sm" w="sm" type="none"/>
                    </a:lnB>
                    <a:solidFill>
                      <a:schemeClr val="lt1"/>
                    </a:solidFill>
                  </a:tcPr>
                </a:tc>
                <a:tc>
                  <a:txBody>
                    <a:bodyPr/>
                    <a:lstStyle/>
                    <a:p>
                      <a:pPr indent="0" lvl="0" marL="0" rtl="0" algn="l">
                        <a:lnSpc>
                          <a:spcPct val="171429"/>
                        </a:lnSpc>
                        <a:spcBef>
                          <a:spcPts val="1900"/>
                        </a:spcBef>
                        <a:spcAft>
                          <a:spcPts val="0"/>
                        </a:spcAft>
                        <a:buNone/>
                      </a:pPr>
                      <a:r>
                        <a:rPr b="1" lang="en-GB" sz="1050">
                          <a:solidFill>
                            <a:srgbClr val="1C4587"/>
                          </a:solidFill>
                          <a:highlight>
                            <a:srgbClr val="F7F7F8"/>
                          </a:highlight>
                          <a:latin typeface="Courier New"/>
                          <a:ea typeface="Courier New"/>
                          <a:cs typeface="Courier New"/>
                          <a:sym typeface="Courier New"/>
                        </a:rPr>
                        <a:t>&lt;input type="number" name="quantity" min="0" max="10" step="1"&gt;</a:t>
                      </a:r>
                      <a:endParaRPr b="1" sz="1050">
                        <a:solidFill>
                          <a:srgbClr val="1C4587"/>
                        </a:solidFill>
                        <a:highlight>
                          <a:srgbClr val="F7F7F8"/>
                        </a:highlight>
                        <a:latin typeface="Courier New"/>
                        <a:ea typeface="Courier New"/>
                        <a:cs typeface="Courier New"/>
                        <a:sym typeface="Courier New"/>
                      </a:endParaRPr>
                    </a:p>
                  </a:txBody>
                  <a:tcPr marT="91425" marB="91425" marR="91425" marL="91425" anchor="ctr">
                    <a:lnL cap="flat" cmpd="sng" w="6100">
                      <a:solidFill>
                        <a:srgbClr val="D9D9E3"/>
                      </a:solidFill>
                      <a:prstDash val="solid"/>
                      <a:round/>
                      <a:headEnd len="sm" w="sm" type="none"/>
                      <a:tailEnd len="sm" w="sm" type="none"/>
                    </a:lnL>
                    <a:lnR cap="flat" cmpd="sng" w="6100">
                      <a:solidFill>
                        <a:srgbClr val="D9D9E3"/>
                      </a:solidFill>
                      <a:prstDash val="solid"/>
                      <a:round/>
                      <a:headEnd len="sm" w="sm" type="none"/>
                      <a:tailEnd len="sm" w="sm" type="none"/>
                    </a:lnR>
                    <a:lnT cap="flat" cmpd="sng" w="6100">
                      <a:solidFill>
                        <a:srgbClr val="D9D9E3"/>
                      </a:solidFill>
                      <a:prstDash val="solid"/>
                      <a:round/>
                      <a:headEnd len="sm" w="sm" type="none"/>
                      <a:tailEnd len="sm" w="sm" type="none"/>
                    </a:lnT>
                    <a:lnB cap="flat" cmpd="sng" w="6100">
                      <a:solidFill>
                        <a:srgbClr val="D9D9E3"/>
                      </a:solidFill>
                      <a:prstDash val="solid"/>
                      <a:round/>
                      <a:headEnd len="sm" w="sm" type="none"/>
                      <a:tailEnd len="sm" w="sm" type="none"/>
                    </a:lnB>
                    <a:solidFill>
                      <a:schemeClr val="lt1"/>
                    </a:solidFill>
                  </a:tcPr>
                </a:tc>
                <a:tc>
                  <a:txBody>
                    <a:bodyPr/>
                    <a:lstStyle/>
                    <a:p>
                      <a:pPr indent="0" lvl="0" marL="0" rtl="0" algn="l">
                        <a:lnSpc>
                          <a:spcPct val="171429"/>
                        </a:lnSpc>
                        <a:spcBef>
                          <a:spcPts val="1900"/>
                        </a:spcBef>
                        <a:spcAft>
                          <a:spcPts val="0"/>
                        </a:spcAft>
                        <a:buNone/>
                      </a:pPr>
                      <a:r>
                        <a:rPr b="1" lang="en-GB" sz="1050">
                          <a:solidFill>
                            <a:srgbClr val="1C4587"/>
                          </a:solidFill>
                          <a:highlight>
                            <a:srgbClr val="F7F7F8"/>
                          </a:highlight>
                          <a:latin typeface="Courier New"/>
                          <a:ea typeface="Courier New"/>
                          <a:cs typeface="Courier New"/>
                          <a:sym typeface="Courier New"/>
                        </a:rPr>
                        <a:t>type</a:t>
                      </a:r>
                      <a:r>
                        <a:rPr b="1" lang="en-GB" sz="1150">
                          <a:solidFill>
                            <a:srgbClr val="1C4587"/>
                          </a:solidFill>
                          <a:highlight>
                            <a:srgbClr val="F7F7F8"/>
                          </a:highlight>
                          <a:latin typeface="Roboto"/>
                          <a:ea typeface="Roboto"/>
                          <a:cs typeface="Roboto"/>
                          <a:sym typeface="Roboto"/>
                        </a:rPr>
                        <a:t>, </a:t>
                      </a:r>
                      <a:r>
                        <a:rPr b="1" lang="en-GB" sz="1050">
                          <a:solidFill>
                            <a:srgbClr val="1C4587"/>
                          </a:solidFill>
                          <a:highlight>
                            <a:srgbClr val="F7F7F8"/>
                          </a:highlight>
                          <a:latin typeface="Courier New"/>
                          <a:ea typeface="Courier New"/>
                          <a:cs typeface="Courier New"/>
                          <a:sym typeface="Courier New"/>
                        </a:rPr>
                        <a:t>name</a:t>
                      </a:r>
                      <a:r>
                        <a:rPr b="1" lang="en-GB" sz="1150">
                          <a:solidFill>
                            <a:srgbClr val="1C4587"/>
                          </a:solidFill>
                          <a:highlight>
                            <a:srgbClr val="F7F7F8"/>
                          </a:highlight>
                          <a:latin typeface="Roboto"/>
                          <a:ea typeface="Roboto"/>
                          <a:cs typeface="Roboto"/>
                          <a:sym typeface="Roboto"/>
                        </a:rPr>
                        <a:t>, </a:t>
                      </a:r>
                      <a:r>
                        <a:rPr b="1" lang="en-GB" sz="1050">
                          <a:solidFill>
                            <a:srgbClr val="1C4587"/>
                          </a:solidFill>
                          <a:highlight>
                            <a:srgbClr val="F7F7F8"/>
                          </a:highlight>
                          <a:latin typeface="Courier New"/>
                          <a:ea typeface="Courier New"/>
                          <a:cs typeface="Courier New"/>
                          <a:sym typeface="Courier New"/>
                        </a:rPr>
                        <a:t>value</a:t>
                      </a:r>
                      <a:r>
                        <a:rPr b="1" lang="en-GB" sz="1150">
                          <a:solidFill>
                            <a:srgbClr val="1C4587"/>
                          </a:solidFill>
                          <a:highlight>
                            <a:srgbClr val="F7F7F8"/>
                          </a:highlight>
                          <a:latin typeface="Roboto"/>
                          <a:ea typeface="Roboto"/>
                          <a:cs typeface="Roboto"/>
                          <a:sym typeface="Roboto"/>
                        </a:rPr>
                        <a:t>, </a:t>
                      </a:r>
                      <a:r>
                        <a:rPr b="1" lang="en-GB" sz="1050">
                          <a:solidFill>
                            <a:srgbClr val="1C4587"/>
                          </a:solidFill>
                          <a:highlight>
                            <a:srgbClr val="F7F7F8"/>
                          </a:highlight>
                          <a:latin typeface="Courier New"/>
                          <a:ea typeface="Courier New"/>
                          <a:cs typeface="Courier New"/>
                          <a:sym typeface="Courier New"/>
                        </a:rPr>
                        <a:t>disabled</a:t>
                      </a:r>
                      <a:r>
                        <a:rPr b="1" lang="en-GB" sz="1150">
                          <a:solidFill>
                            <a:srgbClr val="1C4587"/>
                          </a:solidFill>
                          <a:highlight>
                            <a:srgbClr val="F7F7F8"/>
                          </a:highlight>
                          <a:latin typeface="Roboto"/>
                          <a:ea typeface="Roboto"/>
                          <a:cs typeface="Roboto"/>
                          <a:sym typeface="Roboto"/>
                        </a:rPr>
                        <a:t>, </a:t>
                      </a:r>
                      <a:r>
                        <a:rPr b="1" lang="en-GB" sz="1050">
                          <a:solidFill>
                            <a:srgbClr val="1C4587"/>
                          </a:solidFill>
                          <a:highlight>
                            <a:srgbClr val="F7F7F8"/>
                          </a:highlight>
                          <a:latin typeface="Courier New"/>
                          <a:ea typeface="Courier New"/>
                          <a:cs typeface="Courier New"/>
                          <a:sym typeface="Courier New"/>
                        </a:rPr>
                        <a:t>min</a:t>
                      </a:r>
                      <a:r>
                        <a:rPr b="1" lang="en-GB" sz="1150">
                          <a:solidFill>
                            <a:srgbClr val="1C4587"/>
                          </a:solidFill>
                          <a:highlight>
                            <a:srgbClr val="F7F7F8"/>
                          </a:highlight>
                          <a:latin typeface="Roboto"/>
                          <a:ea typeface="Roboto"/>
                          <a:cs typeface="Roboto"/>
                          <a:sym typeface="Roboto"/>
                        </a:rPr>
                        <a:t>, </a:t>
                      </a:r>
                      <a:r>
                        <a:rPr b="1" lang="en-GB" sz="1050">
                          <a:solidFill>
                            <a:srgbClr val="1C4587"/>
                          </a:solidFill>
                          <a:highlight>
                            <a:srgbClr val="F7F7F8"/>
                          </a:highlight>
                          <a:latin typeface="Courier New"/>
                          <a:ea typeface="Courier New"/>
                          <a:cs typeface="Courier New"/>
                          <a:sym typeface="Courier New"/>
                        </a:rPr>
                        <a:t>max</a:t>
                      </a:r>
                      <a:r>
                        <a:rPr b="1" lang="en-GB" sz="1150">
                          <a:solidFill>
                            <a:srgbClr val="1C4587"/>
                          </a:solidFill>
                          <a:highlight>
                            <a:srgbClr val="F7F7F8"/>
                          </a:highlight>
                          <a:latin typeface="Roboto"/>
                          <a:ea typeface="Roboto"/>
                          <a:cs typeface="Roboto"/>
                          <a:sym typeface="Roboto"/>
                        </a:rPr>
                        <a:t>, </a:t>
                      </a:r>
                      <a:r>
                        <a:rPr b="1" lang="en-GB" sz="1050">
                          <a:solidFill>
                            <a:srgbClr val="1C4587"/>
                          </a:solidFill>
                          <a:highlight>
                            <a:srgbClr val="F7F7F8"/>
                          </a:highlight>
                          <a:latin typeface="Courier New"/>
                          <a:ea typeface="Courier New"/>
                          <a:cs typeface="Courier New"/>
                          <a:sym typeface="Courier New"/>
                        </a:rPr>
                        <a:t>step</a:t>
                      </a:r>
                      <a:endParaRPr b="1" sz="1050">
                        <a:solidFill>
                          <a:srgbClr val="1C4587"/>
                        </a:solidFill>
                        <a:highlight>
                          <a:srgbClr val="F7F7F8"/>
                        </a:highlight>
                        <a:latin typeface="Courier New"/>
                        <a:ea typeface="Courier New"/>
                        <a:cs typeface="Courier New"/>
                        <a:sym typeface="Courier New"/>
                      </a:endParaRPr>
                    </a:p>
                  </a:txBody>
                  <a:tcPr marT="91425" marB="91425" marR="91425" marL="91425" anchor="ctr">
                    <a:lnL cap="flat" cmpd="sng" w="6100">
                      <a:solidFill>
                        <a:srgbClr val="D9D9E3"/>
                      </a:solidFill>
                      <a:prstDash val="solid"/>
                      <a:round/>
                      <a:headEnd len="sm" w="sm" type="none"/>
                      <a:tailEnd len="sm" w="sm" type="none"/>
                    </a:lnL>
                    <a:lnR cap="flat" cmpd="sng" w="6100">
                      <a:solidFill>
                        <a:srgbClr val="D9D9E3"/>
                      </a:solidFill>
                      <a:prstDash val="solid"/>
                      <a:round/>
                      <a:headEnd len="sm" w="sm" type="none"/>
                      <a:tailEnd len="sm" w="sm" type="none"/>
                    </a:lnR>
                    <a:lnT cap="flat" cmpd="sng" w="6100">
                      <a:solidFill>
                        <a:srgbClr val="D9D9E3"/>
                      </a:solidFill>
                      <a:prstDash val="solid"/>
                      <a:round/>
                      <a:headEnd len="sm" w="sm" type="none"/>
                      <a:tailEnd len="sm" w="sm" type="none"/>
                    </a:lnT>
                    <a:lnB cap="flat" cmpd="sng" w="6100">
                      <a:solidFill>
                        <a:srgbClr val="D9D9E3"/>
                      </a:solidFill>
                      <a:prstDash val="solid"/>
                      <a:round/>
                      <a:headEnd len="sm" w="sm" type="none"/>
                      <a:tailEnd len="sm" w="sm" type="none"/>
                    </a:lnB>
                    <a:solidFill>
                      <a:schemeClr val="lt1"/>
                    </a:solidFill>
                  </a:tcPr>
                </a:tc>
              </a:tr>
              <a:tr h="1704975">
                <a:tc>
                  <a:txBody>
                    <a:bodyPr/>
                    <a:lstStyle/>
                    <a:p>
                      <a:pPr indent="0" lvl="0" marL="0" rtl="0" algn="l">
                        <a:lnSpc>
                          <a:spcPct val="171429"/>
                        </a:lnSpc>
                        <a:spcBef>
                          <a:spcPts val="1900"/>
                        </a:spcBef>
                        <a:spcAft>
                          <a:spcPts val="0"/>
                        </a:spcAft>
                        <a:buNone/>
                      </a:pPr>
                      <a:r>
                        <a:rPr b="1" lang="en-GB" sz="1150">
                          <a:solidFill>
                            <a:srgbClr val="1C4587"/>
                          </a:solidFill>
                          <a:highlight>
                            <a:srgbClr val="F7F7F8"/>
                          </a:highlight>
                          <a:latin typeface="Roboto"/>
                          <a:ea typeface="Roboto"/>
                          <a:cs typeface="Roboto"/>
                          <a:sym typeface="Roboto"/>
                        </a:rPr>
                        <a:t>Password Input (</a:t>
                      </a:r>
                      <a:r>
                        <a:rPr b="1" lang="en-GB" sz="1050">
                          <a:solidFill>
                            <a:srgbClr val="1C4587"/>
                          </a:solidFill>
                          <a:highlight>
                            <a:srgbClr val="F7F7F8"/>
                          </a:highlight>
                          <a:latin typeface="Courier New"/>
                          <a:ea typeface="Courier New"/>
                          <a:cs typeface="Courier New"/>
                          <a:sym typeface="Courier New"/>
                        </a:rPr>
                        <a:t>type="password"</a:t>
                      </a:r>
                      <a:r>
                        <a:rPr b="1" lang="en-GB" sz="1150">
                          <a:solidFill>
                            <a:srgbClr val="1C4587"/>
                          </a:solidFill>
                          <a:highlight>
                            <a:srgbClr val="F7F7F8"/>
                          </a:highlight>
                          <a:latin typeface="Roboto"/>
                          <a:ea typeface="Roboto"/>
                          <a:cs typeface="Roboto"/>
                          <a:sym typeface="Roboto"/>
                        </a:rPr>
                        <a:t>)</a:t>
                      </a:r>
                      <a:endParaRPr b="1" sz="1150">
                        <a:solidFill>
                          <a:srgbClr val="1C4587"/>
                        </a:solidFill>
                        <a:highlight>
                          <a:srgbClr val="F7F7F8"/>
                        </a:highlight>
                        <a:latin typeface="Roboto"/>
                        <a:ea typeface="Roboto"/>
                        <a:cs typeface="Roboto"/>
                        <a:sym typeface="Roboto"/>
                      </a:endParaRPr>
                    </a:p>
                  </a:txBody>
                  <a:tcPr marT="91425" marB="91425" marR="91425" marL="91425" anchor="ctr">
                    <a:lnL cap="flat" cmpd="sng" w="6100">
                      <a:solidFill>
                        <a:srgbClr val="D9D9E3"/>
                      </a:solidFill>
                      <a:prstDash val="solid"/>
                      <a:round/>
                      <a:headEnd len="sm" w="sm" type="none"/>
                      <a:tailEnd len="sm" w="sm" type="none"/>
                    </a:lnL>
                    <a:lnR cap="flat" cmpd="sng" w="6100">
                      <a:solidFill>
                        <a:srgbClr val="D9D9E3"/>
                      </a:solidFill>
                      <a:prstDash val="solid"/>
                      <a:round/>
                      <a:headEnd len="sm" w="sm" type="none"/>
                      <a:tailEnd len="sm" w="sm" type="none"/>
                    </a:lnR>
                    <a:lnT cap="flat" cmpd="sng" w="6100">
                      <a:solidFill>
                        <a:srgbClr val="D9D9E3"/>
                      </a:solidFill>
                      <a:prstDash val="solid"/>
                      <a:round/>
                      <a:headEnd len="sm" w="sm" type="none"/>
                      <a:tailEnd len="sm" w="sm" type="none"/>
                    </a:lnT>
                    <a:lnB cap="flat" cmpd="sng" w="6100">
                      <a:solidFill>
                        <a:srgbClr val="D9D9E3"/>
                      </a:solidFill>
                      <a:prstDash val="solid"/>
                      <a:round/>
                      <a:headEnd len="sm" w="sm" type="none"/>
                      <a:tailEnd len="sm" w="sm" type="none"/>
                    </a:lnB>
                    <a:solidFill>
                      <a:schemeClr val="lt1"/>
                    </a:solidFill>
                  </a:tcPr>
                </a:tc>
                <a:tc>
                  <a:txBody>
                    <a:bodyPr/>
                    <a:lstStyle/>
                    <a:p>
                      <a:pPr indent="0" lvl="0" marL="0" rtl="0" algn="l">
                        <a:lnSpc>
                          <a:spcPct val="171429"/>
                        </a:lnSpc>
                        <a:spcBef>
                          <a:spcPts val="1900"/>
                        </a:spcBef>
                        <a:spcAft>
                          <a:spcPts val="0"/>
                        </a:spcAft>
                        <a:buNone/>
                      </a:pPr>
                      <a:r>
                        <a:rPr b="1" lang="en-GB" sz="1150">
                          <a:solidFill>
                            <a:srgbClr val="1C4587"/>
                          </a:solidFill>
                          <a:highlight>
                            <a:srgbClr val="F7F7F8"/>
                          </a:highlight>
                          <a:latin typeface="Roboto"/>
                          <a:ea typeface="Roboto"/>
                          <a:cs typeface="Roboto"/>
                          <a:sym typeface="Roboto"/>
                        </a:rPr>
                        <a:t>Accepts a masked text input for passwords.</a:t>
                      </a:r>
                      <a:endParaRPr b="1" sz="1150">
                        <a:solidFill>
                          <a:srgbClr val="1C4587"/>
                        </a:solidFill>
                        <a:highlight>
                          <a:srgbClr val="F7F7F8"/>
                        </a:highlight>
                        <a:latin typeface="Roboto"/>
                        <a:ea typeface="Roboto"/>
                        <a:cs typeface="Roboto"/>
                        <a:sym typeface="Roboto"/>
                      </a:endParaRPr>
                    </a:p>
                  </a:txBody>
                  <a:tcPr marT="91425" marB="91425" marR="91425" marL="91425" anchor="ctr">
                    <a:lnL cap="flat" cmpd="sng" w="6100">
                      <a:solidFill>
                        <a:srgbClr val="D9D9E3"/>
                      </a:solidFill>
                      <a:prstDash val="solid"/>
                      <a:round/>
                      <a:headEnd len="sm" w="sm" type="none"/>
                      <a:tailEnd len="sm" w="sm" type="none"/>
                    </a:lnL>
                    <a:lnR cap="flat" cmpd="sng" w="6100">
                      <a:solidFill>
                        <a:srgbClr val="D9D9E3"/>
                      </a:solidFill>
                      <a:prstDash val="solid"/>
                      <a:round/>
                      <a:headEnd len="sm" w="sm" type="none"/>
                      <a:tailEnd len="sm" w="sm" type="none"/>
                    </a:lnR>
                    <a:lnT cap="flat" cmpd="sng" w="6100">
                      <a:solidFill>
                        <a:srgbClr val="D9D9E3"/>
                      </a:solidFill>
                      <a:prstDash val="solid"/>
                      <a:round/>
                      <a:headEnd len="sm" w="sm" type="none"/>
                      <a:tailEnd len="sm" w="sm" type="none"/>
                    </a:lnT>
                    <a:lnB cap="flat" cmpd="sng" w="6100">
                      <a:solidFill>
                        <a:srgbClr val="D9D9E3"/>
                      </a:solidFill>
                      <a:prstDash val="solid"/>
                      <a:round/>
                      <a:headEnd len="sm" w="sm" type="none"/>
                      <a:tailEnd len="sm" w="sm" type="none"/>
                    </a:lnB>
                    <a:solidFill>
                      <a:schemeClr val="lt1"/>
                    </a:solidFill>
                  </a:tcPr>
                </a:tc>
                <a:tc>
                  <a:txBody>
                    <a:bodyPr/>
                    <a:lstStyle/>
                    <a:p>
                      <a:pPr indent="0" lvl="0" marL="0" rtl="0" algn="l">
                        <a:lnSpc>
                          <a:spcPct val="171429"/>
                        </a:lnSpc>
                        <a:spcBef>
                          <a:spcPts val="1900"/>
                        </a:spcBef>
                        <a:spcAft>
                          <a:spcPts val="0"/>
                        </a:spcAft>
                        <a:buNone/>
                      </a:pPr>
                      <a:r>
                        <a:rPr b="1" lang="en-GB" sz="1050">
                          <a:solidFill>
                            <a:srgbClr val="1C4587"/>
                          </a:solidFill>
                          <a:highlight>
                            <a:srgbClr val="F7F7F8"/>
                          </a:highlight>
                          <a:latin typeface="Courier New"/>
                          <a:ea typeface="Courier New"/>
                          <a:cs typeface="Courier New"/>
                          <a:sym typeface="Courier New"/>
                        </a:rPr>
                        <a:t>&lt;input type="password" name="password" maxlength="maxlength" required&gt;</a:t>
                      </a:r>
                      <a:endParaRPr b="1" sz="1050">
                        <a:solidFill>
                          <a:srgbClr val="1C4587"/>
                        </a:solidFill>
                        <a:highlight>
                          <a:srgbClr val="F7F7F8"/>
                        </a:highlight>
                        <a:latin typeface="Courier New"/>
                        <a:ea typeface="Courier New"/>
                        <a:cs typeface="Courier New"/>
                        <a:sym typeface="Courier New"/>
                      </a:endParaRPr>
                    </a:p>
                  </a:txBody>
                  <a:tcPr marT="91425" marB="91425" marR="91425" marL="91425" anchor="ctr">
                    <a:lnL cap="flat" cmpd="sng" w="6100">
                      <a:solidFill>
                        <a:srgbClr val="D9D9E3"/>
                      </a:solidFill>
                      <a:prstDash val="solid"/>
                      <a:round/>
                      <a:headEnd len="sm" w="sm" type="none"/>
                      <a:tailEnd len="sm" w="sm" type="none"/>
                    </a:lnL>
                    <a:lnR cap="flat" cmpd="sng" w="6100">
                      <a:solidFill>
                        <a:srgbClr val="D9D9E3"/>
                      </a:solidFill>
                      <a:prstDash val="solid"/>
                      <a:round/>
                      <a:headEnd len="sm" w="sm" type="none"/>
                      <a:tailEnd len="sm" w="sm" type="none"/>
                    </a:lnR>
                    <a:lnT cap="flat" cmpd="sng" w="6100">
                      <a:solidFill>
                        <a:srgbClr val="D9D9E3"/>
                      </a:solidFill>
                      <a:prstDash val="solid"/>
                      <a:round/>
                      <a:headEnd len="sm" w="sm" type="none"/>
                      <a:tailEnd len="sm" w="sm" type="none"/>
                    </a:lnT>
                    <a:lnB cap="flat" cmpd="sng" w="6100">
                      <a:solidFill>
                        <a:srgbClr val="D9D9E3"/>
                      </a:solidFill>
                      <a:prstDash val="solid"/>
                      <a:round/>
                      <a:headEnd len="sm" w="sm" type="none"/>
                      <a:tailEnd len="sm" w="sm" type="none"/>
                    </a:lnB>
                    <a:solidFill>
                      <a:schemeClr val="lt1"/>
                    </a:solidFill>
                  </a:tcPr>
                </a:tc>
                <a:tc>
                  <a:txBody>
                    <a:bodyPr/>
                    <a:lstStyle/>
                    <a:p>
                      <a:pPr indent="0" lvl="0" marL="0" rtl="0" algn="l">
                        <a:lnSpc>
                          <a:spcPct val="171429"/>
                        </a:lnSpc>
                        <a:spcBef>
                          <a:spcPts val="1900"/>
                        </a:spcBef>
                        <a:spcAft>
                          <a:spcPts val="0"/>
                        </a:spcAft>
                        <a:buNone/>
                      </a:pPr>
                      <a:r>
                        <a:rPr b="1" lang="en-GB" sz="1050">
                          <a:solidFill>
                            <a:srgbClr val="1C4587"/>
                          </a:solidFill>
                          <a:highlight>
                            <a:srgbClr val="F7F7F8"/>
                          </a:highlight>
                          <a:latin typeface="Courier New"/>
                          <a:ea typeface="Courier New"/>
                          <a:cs typeface="Courier New"/>
                          <a:sym typeface="Courier New"/>
                        </a:rPr>
                        <a:t>&lt;input type="password" name="password" maxlength="20" required&gt;</a:t>
                      </a:r>
                      <a:endParaRPr b="1" sz="1050">
                        <a:solidFill>
                          <a:srgbClr val="1C4587"/>
                        </a:solidFill>
                        <a:highlight>
                          <a:srgbClr val="F7F7F8"/>
                        </a:highlight>
                        <a:latin typeface="Courier New"/>
                        <a:ea typeface="Courier New"/>
                        <a:cs typeface="Courier New"/>
                        <a:sym typeface="Courier New"/>
                      </a:endParaRPr>
                    </a:p>
                  </a:txBody>
                  <a:tcPr marT="91425" marB="91425" marR="91425" marL="91425" anchor="ctr">
                    <a:lnL cap="flat" cmpd="sng" w="6100">
                      <a:solidFill>
                        <a:srgbClr val="D9D9E3"/>
                      </a:solidFill>
                      <a:prstDash val="solid"/>
                      <a:round/>
                      <a:headEnd len="sm" w="sm" type="none"/>
                      <a:tailEnd len="sm" w="sm" type="none"/>
                    </a:lnL>
                    <a:lnR cap="flat" cmpd="sng" w="6100">
                      <a:solidFill>
                        <a:srgbClr val="D9D9E3"/>
                      </a:solidFill>
                      <a:prstDash val="solid"/>
                      <a:round/>
                      <a:headEnd len="sm" w="sm" type="none"/>
                      <a:tailEnd len="sm" w="sm" type="none"/>
                    </a:lnR>
                    <a:lnT cap="flat" cmpd="sng" w="6100">
                      <a:solidFill>
                        <a:srgbClr val="D9D9E3"/>
                      </a:solidFill>
                      <a:prstDash val="solid"/>
                      <a:round/>
                      <a:headEnd len="sm" w="sm" type="none"/>
                      <a:tailEnd len="sm" w="sm" type="none"/>
                    </a:lnT>
                    <a:lnB cap="flat" cmpd="sng" w="6100">
                      <a:solidFill>
                        <a:srgbClr val="D9D9E3"/>
                      </a:solidFill>
                      <a:prstDash val="solid"/>
                      <a:round/>
                      <a:headEnd len="sm" w="sm" type="none"/>
                      <a:tailEnd len="sm" w="sm" type="none"/>
                    </a:lnB>
                    <a:solidFill>
                      <a:schemeClr val="lt1"/>
                    </a:solidFill>
                  </a:tcPr>
                </a:tc>
                <a:tc>
                  <a:txBody>
                    <a:bodyPr/>
                    <a:lstStyle/>
                    <a:p>
                      <a:pPr indent="0" lvl="0" marL="0" rtl="0" algn="l">
                        <a:lnSpc>
                          <a:spcPct val="171429"/>
                        </a:lnSpc>
                        <a:spcBef>
                          <a:spcPts val="1900"/>
                        </a:spcBef>
                        <a:spcAft>
                          <a:spcPts val="0"/>
                        </a:spcAft>
                        <a:buNone/>
                      </a:pPr>
                      <a:r>
                        <a:rPr b="1" lang="en-GB" sz="1050">
                          <a:solidFill>
                            <a:srgbClr val="1C4587"/>
                          </a:solidFill>
                          <a:highlight>
                            <a:srgbClr val="F7F7F8"/>
                          </a:highlight>
                          <a:latin typeface="Courier New"/>
                          <a:ea typeface="Courier New"/>
                          <a:cs typeface="Courier New"/>
                          <a:sym typeface="Courier New"/>
                        </a:rPr>
                        <a:t>type</a:t>
                      </a:r>
                      <a:r>
                        <a:rPr b="1" lang="en-GB" sz="1150">
                          <a:solidFill>
                            <a:srgbClr val="1C4587"/>
                          </a:solidFill>
                          <a:highlight>
                            <a:srgbClr val="F7F7F8"/>
                          </a:highlight>
                          <a:latin typeface="Roboto"/>
                          <a:ea typeface="Roboto"/>
                          <a:cs typeface="Roboto"/>
                          <a:sym typeface="Roboto"/>
                        </a:rPr>
                        <a:t>, </a:t>
                      </a:r>
                      <a:r>
                        <a:rPr b="1" lang="en-GB" sz="1050">
                          <a:solidFill>
                            <a:srgbClr val="1C4587"/>
                          </a:solidFill>
                          <a:highlight>
                            <a:srgbClr val="F7F7F8"/>
                          </a:highlight>
                          <a:latin typeface="Courier New"/>
                          <a:ea typeface="Courier New"/>
                          <a:cs typeface="Courier New"/>
                          <a:sym typeface="Courier New"/>
                        </a:rPr>
                        <a:t>name</a:t>
                      </a:r>
                      <a:r>
                        <a:rPr b="1" lang="en-GB" sz="1150">
                          <a:solidFill>
                            <a:srgbClr val="1C4587"/>
                          </a:solidFill>
                          <a:highlight>
                            <a:srgbClr val="F7F7F8"/>
                          </a:highlight>
                          <a:latin typeface="Roboto"/>
                          <a:ea typeface="Roboto"/>
                          <a:cs typeface="Roboto"/>
                          <a:sym typeface="Roboto"/>
                        </a:rPr>
                        <a:t>, </a:t>
                      </a:r>
                      <a:r>
                        <a:rPr b="1" lang="en-GB" sz="1050">
                          <a:solidFill>
                            <a:srgbClr val="1C4587"/>
                          </a:solidFill>
                          <a:highlight>
                            <a:srgbClr val="F7F7F8"/>
                          </a:highlight>
                          <a:latin typeface="Courier New"/>
                          <a:ea typeface="Courier New"/>
                          <a:cs typeface="Courier New"/>
                          <a:sym typeface="Courier New"/>
                        </a:rPr>
                        <a:t>maxlength</a:t>
                      </a:r>
                      <a:r>
                        <a:rPr b="1" lang="en-GB" sz="1150">
                          <a:solidFill>
                            <a:srgbClr val="1C4587"/>
                          </a:solidFill>
                          <a:highlight>
                            <a:srgbClr val="F7F7F8"/>
                          </a:highlight>
                          <a:latin typeface="Roboto"/>
                          <a:ea typeface="Roboto"/>
                          <a:cs typeface="Roboto"/>
                          <a:sym typeface="Roboto"/>
                        </a:rPr>
                        <a:t>, </a:t>
                      </a:r>
                      <a:r>
                        <a:rPr b="1" lang="en-GB" sz="1050">
                          <a:solidFill>
                            <a:srgbClr val="1C4587"/>
                          </a:solidFill>
                          <a:highlight>
                            <a:srgbClr val="F7F7F8"/>
                          </a:highlight>
                          <a:latin typeface="Courier New"/>
                          <a:ea typeface="Courier New"/>
                          <a:cs typeface="Courier New"/>
                          <a:sym typeface="Courier New"/>
                        </a:rPr>
                        <a:t>required</a:t>
                      </a:r>
                      <a:r>
                        <a:rPr b="1" lang="en-GB" sz="1150">
                          <a:solidFill>
                            <a:srgbClr val="1C4587"/>
                          </a:solidFill>
                          <a:highlight>
                            <a:srgbClr val="F7F7F8"/>
                          </a:highlight>
                          <a:latin typeface="Roboto"/>
                          <a:ea typeface="Roboto"/>
                          <a:cs typeface="Roboto"/>
                          <a:sym typeface="Roboto"/>
                        </a:rPr>
                        <a:t>, </a:t>
                      </a:r>
                      <a:r>
                        <a:rPr b="1" lang="en-GB" sz="1050">
                          <a:solidFill>
                            <a:srgbClr val="1C4587"/>
                          </a:solidFill>
                          <a:highlight>
                            <a:srgbClr val="F7F7F8"/>
                          </a:highlight>
                          <a:latin typeface="Courier New"/>
                          <a:ea typeface="Courier New"/>
                          <a:cs typeface="Courier New"/>
                          <a:sym typeface="Courier New"/>
                        </a:rPr>
                        <a:t>placeholder</a:t>
                      </a:r>
                      <a:r>
                        <a:rPr b="1" lang="en-GB" sz="1150">
                          <a:solidFill>
                            <a:srgbClr val="1C4587"/>
                          </a:solidFill>
                          <a:highlight>
                            <a:srgbClr val="F7F7F8"/>
                          </a:highlight>
                          <a:latin typeface="Roboto"/>
                          <a:ea typeface="Roboto"/>
                          <a:cs typeface="Roboto"/>
                          <a:sym typeface="Roboto"/>
                        </a:rPr>
                        <a:t>, </a:t>
                      </a:r>
                      <a:r>
                        <a:rPr b="1" lang="en-GB" sz="1050">
                          <a:solidFill>
                            <a:srgbClr val="1C4587"/>
                          </a:solidFill>
                          <a:highlight>
                            <a:srgbClr val="F7F7F8"/>
                          </a:highlight>
                          <a:latin typeface="Courier New"/>
                          <a:ea typeface="Courier New"/>
                          <a:cs typeface="Courier New"/>
                          <a:sym typeface="Courier New"/>
                        </a:rPr>
                        <a:t>disabled</a:t>
                      </a:r>
                      <a:r>
                        <a:rPr b="1" lang="en-GB" sz="1150">
                          <a:solidFill>
                            <a:srgbClr val="1C4587"/>
                          </a:solidFill>
                          <a:highlight>
                            <a:srgbClr val="F7F7F8"/>
                          </a:highlight>
                          <a:latin typeface="Roboto"/>
                          <a:ea typeface="Roboto"/>
                          <a:cs typeface="Roboto"/>
                          <a:sym typeface="Roboto"/>
                        </a:rPr>
                        <a:t>, </a:t>
                      </a:r>
                      <a:r>
                        <a:rPr b="1" lang="en-GB" sz="1050">
                          <a:solidFill>
                            <a:srgbClr val="1C4587"/>
                          </a:solidFill>
                          <a:highlight>
                            <a:srgbClr val="F7F7F8"/>
                          </a:highlight>
                          <a:latin typeface="Courier New"/>
                          <a:ea typeface="Courier New"/>
                          <a:cs typeface="Courier New"/>
                          <a:sym typeface="Courier New"/>
                        </a:rPr>
                        <a:t>readonly</a:t>
                      </a:r>
                      <a:r>
                        <a:rPr b="1" lang="en-GB" sz="1150">
                          <a:solidFill>
                            <a:srgbClr val="1C4587"/>
                          </a:solidFill>
                          <a:highlight>
                            <a:srgbClr val="F7F7F8"/>
                          </a:highlight>
                          <a:latin typeface="Roboto"/>
                          <a:ea typeface="Roboto"/>
                          <a:cs typeface="Roboto"/>
                          <a:sym typeface="Roboto"/>
                        </a:rPr>
                        <a:t>, </a:t>
                      </a:r>
                      <a:r>
                        <a:rPr b="1" lang="en-GB" sz="1050">
                          <a:solidFill>
                            <a:srgbClr val="1C4587"/>
                          </a:solidFill>
                          <a:highlight>
                            <a:srgbClr val="F7F7F8"/>
                          </a:highlight>
                          <a:latin typeface="Courier New"/>
                          <a:ea typeface="Courier New"/>
                          <a:cs typeface="Courier New"/>
                          <a:sym typeface="Courier New"/>
                        </a:rPr>
                        <a:t>autocomplete</a:t>
                      </a:r>
                      <a:endParaRPr b="1" sz="1050">
                        <a:solidFill>
                          <a:srgbClr val="1C4587"/>
                        </a:solidFill>
                        <a:highlight>
                          <a:srgbClr val="F7F7F8"/>
                        </a:highlight>
                        <a:latin typeface="Courier New"/>
                        <a:ea typeface="Courier New"/>
                        <a:cs typeface="Courier New"/>
                        <a:sym typeface="Courier New"/>
                      </a:endParaRPr>
                    </a:p>
                  </a:txBody>
                  <a:tcPr marT="91425" marB="91425" marR="91425" marL="91425" anchor="ctr">
                    <a:lnL cap="flat" cmpd="sng" w="6100">
                      <a:solidFill>
                        <a:srgbClr val="D9D9E3"/>
                      </a:solidFill>
                      <a:prstDash val="solid"/>
                      <a:round/>
                      <a:headEnd len="sm" w="sm" type="none"/>
                      <a:tailEnd len="sm" w="sm" type="none"/>
                    </a:lnL>
                    <a:lnR cap="flat" cmpd="sng" w="6100">
                      <a:solidFill>
                        <a:srgbClr val="D9D9E3"/>
                      </a:solidFill>
                      <a:prstDash val="solid"/>
                      <a:round/>
                      <a:headEnd len="sm" w="sm" type="none"/>
                      <a:tailEnd len="sm" w="sm" type="none"/>
                    </a:lnR>
                    <a:lnT cap="flat" cmpd="sng" w="6100">
                      <a:solidFill>
                        <a:srgbClr val="D9D9E3"/>
                      </a:solidFill>
                      <a:prstDash val="solid"/>
                      <a:round/>
                      <a:headEnd len="sm" w="sm" type="none"/>
                      <a:tailEnd len="sm" w="sm" type="none"/>
                    </a:lnT>
                    <a:lnB cap="flat" cmpd="sng" w="6100">
                      <a:solidFill>
                        <a:srgbClr val="D9D9E3"/>
                      </a:solidFill>
                      <a:prstDash val="solid"/>
                      <a:round/>
                      <a:headEnd len="sm" w="sm" type="none"/>
                      <a:tailEnd len="sm" w="sm" type="none"/>
                    </a:lnB>
                    <a:solidFill>
                      <a:schemeClr val="lt1"/>
                    </a:solidFill>
                  </a:tcPr>
                </a:tc>
              </a:tr>
              <a:tr h="1000125">
                <a:tc>
                  <a:txBody>
                    <a:bodyPr/>
                    <a:lstStyle/>
                    <a:p>
                      <a:pPr indent="0" lvl="0" marL="0" rtl="0" algn="l">
                        <a:lnSpc>
                          <a:spcPct val="171429"/>
                        </a:lnSpc>
                        <a:spcBef>
                          <a:spcPts val="1900"/>
                        </a:spcBef>
                        <a:spcAft>
                          <a:spcPts val="0"/>
                        </a:spcAft>
                        <a:buNone/>
                      </a:pPr>
                      <a:r>
                        <a:rPr b="1" lang="en-GB" sz="1150">
                          <a:solidFill>
                            <a:srgbClr val="1C4587"/>
                          </a:solidFill>
                          <a:highlight>
                            <a:srgbClr val="F7F7F8"/>
                          </a:highlight>
                          <a:latin typeface="Roboto"/>
                          <a:ea typeface="Roboto"/>
                          <a:cs typeface="Roboto"/>
                          <a:sym typeface="Roboto"/>
                        </a:rPr>
                        <a:t>Reset Button (</a:t>
                      </a:r>
                      <a:r>
                        <a:rPr b="1" lang="en-GB" sz="1050">
                          <a:solidFill>
                            <a:srgbClr val="1C4587"/>
                          </a:solidFill>
                          <a:highlight>
                            <a:srgbClr val="F7F7F8"/>
                          </a:highlight>
                          <a:latin typeface="Courier New"/>
                          <a:ea typeface="Courier New"/>
                          <a:cs typeface="Courier New"/>
                          <a:sym typeface="Courier New"/>
                        </a:rPr>
                        <a:t>type="reset"</a:t>
                      </a:r>
                      <a:r>
                        <a:rPr b="1" lang="en-GB" sz="1150">
                          <a:solidFill>
                            <a:srgbClr val="1C4587"/>
                          </a:solidFill>
                          <a:highlight>
                            <a:srgbClr val="F7F7F8"/>
                          </a:highlight>
                          <a:latin typeface="Roboto"/>
                          <a:ea typeface="Roboto"/>
                          <a:cs typeface="Roboto"/>
                          <a:sym typeface="Roboto"/>
                        </a:rPr>
                        <a:t>)</a:t>
                      </a:r>
                      <a:endParaRPr b="1" sz="1150">
                        <a:solidFill>
                          <a:srgbClr val="1C4587"/>
                        </a:solidFill>
                        <a:highlight>
                          <a:srgbClr val="F7F7F8"/>
                        </a:highlight>
                        <a:latin typeface="Roboto"/>
                        <a:ea typeface="Roboto"/>
                        <a:cs typeface="Roboto"/>
                        <a:sym typeface="Roboto"/>
                      </a:endParaRPr>
                    </a:p>
                  </a:txBody>
                  <a:tcPr marT="91425" marB="91425" marR="91425" marL="91425" anchor="ctr">
                    <a:lnL cap="flat" cmpd="sng" w="6100">
                      <a:solidFill>
                        <a:srgbClr val="D9D9E3"/>
                      </a:solidFill>
                      <a:prstDash val="solid"/>
                      <a:round/>
                      <a:headEnd len="sm" w="sm" type="none"/>
                      <a:tailEnd len="sm" w="sm" type="none"/>
                    </a:lnL>
                    <a:lnR cap="flat" cmpd="sng" w="6100">
                      <a:solidFill>
                        <a:srgbClr val="D9D9E3"/>
                      </a:solidFill>
                      <a:prstDash val="solid"/>
                      <a:round/>
                      <a:headEnd len="sm" w="sm" type="none"/>
                      <a:tailEnd len="sm" w="sm" type="none"/>
                    </a:lnR>
                    <a:lnT cap="flat" cmpd="sng" w="6100">
                      <a:solidFill>
                        <a:srgbClr val="D9D9E3"/>
                      </a:solidFill>
                      <a:prstDash val="solid"/>
                      <a:round/>
                      <a:headEnd len="sm" w="sm" type="none"/>
                      <a:tailEnd len="sm" w="sm" type="none"/>
                    </a:lnT>
                    <a:lnB cap="flat" cmpd="sng" w="6100">
                      <a:solidFill>
                        <a:srgbClr val="D9D9E3"/>
                      </a:solidFill>
                      <a:prstDash val="solid"/>
                      <a:round/>
                      <a:headEnd len="sm" w="sm" type="none"/>
                      <a:tailEnd len="sm" w="sm" type="none"/>
                    </a:lnB>
                    <a:solidFill>
                      <a:schemeClr val="lt1"/>
                    </a:solidFill>
                  </a:tcPr>
                </a:tc>
                <a:tc>
                  <a:txBody>
                    <a:bodyPr/>
                    <a:lstStyle/>
                    <a:p>
                      <a:pPr indent="0" lvl="0" marL="0" rtl="0" algn="l">
                        <a:lnSpc>
                          <a:spcPct val="171429"/>
                        </a:lnSpc>
                        <a:spcBef>
                          <a:spcPts val="1900"/>
                        </a:spcBef>
                        <a:spcAft>
                          <a:spcPts val="0"/>
                        </a:spcAft>
                        <a:buNone/>
                      </a:pPr>
                      <a:r>
                        <a:rPr b="1" lang="en-GB" sz="1150">
                          <a:solidFill>
                            <a:srgbClr val="1C4587"/>
                          </a:solidFill>
                          <a:highlight>
                            <a:srgbClr val="F7F7F8"/>
                          </a:highlight>
                          <a:latin typeface="Roboto"/>
                          <a:ea typeface="Roboto"/>
                          <a:cs typeface="Roboto"/>
                          <a:sym typeface="Roboto"/>
                        </a:rPr>
                        <a:t>Resets the form fields to their default values.</a:t>
                      </a:r>
                      <a:endParaRPr b="1" sz="1150">
                        <a:solidFill>
                          <a:srgbClr val="1C4587"/>
                        </a:solidFill>
                        <a:highlight>
                          <a:srgbClr val="F7F7F8"/>
                        </a:highlight>
                        <a:latin typeface="Roboto"/>
                        <a:ea typeface="Roboto"/>
                        <a:cs typeface="Roboto"/>
                        <a:sym typeface="Roboto"/>
                      </a:endParaRPr>
                    </a:p>
                  </a:txBody>
                  <a:tcPr marT="91425" marB="91425" marR="91425" marL="91425" anchor="ctr">
                    <a:lnL cap="flat" cmpd="sng" w="6100">
                      <a:solidFill>
                        <a:srgbClr val="D9D9E3"/>
                      </a:solidFill>
                      <a:prstDash val="solid"/>
                      <a:round/>
                      <a:headEnd len="sm" w="sm" type="none"/>
                      <a:tailEnd len="sm" w="sm" type="none"/>
                    </a:lnL>
                    <a:lnR cap="flat" cmpd="sng" w="6100">
                      <a:solidFill>
                        <a:srgbClr val="D9D9E3"/>
                      </a:solidFill>
                      <a:prstDash val="solid"/>
                      <a:round/>
                      <a:headEnd len="sm" w="sm" type="none"/>
                      <a:tailEnd len="sm" w="sm" type="none"/>
                    </a:lnR>
                    <a:lnT cap="flat" cmpd="sng" w="6100">
                      <a:solidFill>
                        <a:srgbClr val="D9D9E3"/>
                      </a:solidFill>
                      <a:prstDash val="solid"/>
                      <a:round/>
                      <a:headEnd len="sm" w="sm" type="none"/>
                      <a:tailEnd len="sm" w="sm" type="none"/>
                    </a:lnT>
                    <a:lnB cap="flat" cmpd="sng" w="6100">
                      <a:solidFill>
                        <a:srgbClr val="D9D9E3"/>
                      </a:solidFill>
                      <a:prstDash val="solid"/>
                      <a:round/>
                      <a:headEnd len="sm" w="sm" type="none"/>
                      <a:tailEnd len="sm" w="sm" type="none"/>
                    </a:lnB>
                    <a:solidFill>
                      <a:schemeClr val="lt1"/>
                    </a:solidFill>
                  </a:tcPr>
                </a:tc>
                <a:tc>
                  <a:txBody>
                    <a:bodyPr/>
                    <a:lstStyle/>
                    <a:p>
                      <a:pPr indent="0" lvl="0" marL="0" rtl="0" algn="l">
                        <a:lnSpc>
                          <a:spcPct val="171429"/>
                        </a:lnSpc>
                        <a:spcBef>
                          <a:spcPts val="1900"/>
                        </a:spcBef>
                        <a:spcAft>
                          <a:spcPts val="0"/>
                        </a:spcAft>
                        <a:buNone/>
                      </a:pPr>
                      <a:r>
                        <a:rPr b="1" lang="en-GB" sz="1050">
                          <a:solidFill>
                            <a:srgbClr val="1C4587"/>
                          </a:solidFill>
                          <a:highlight>
                            <a:srgbClr val="F7F7F8"/>
                          </a:highlight>
                          <a:latin typeface="Courier New"/>
                          <a:ea typeface="Courier New"/>
                          <a:cs typeface="Courier New"/>
                          <a:sym typeface="Courier New"/>
                        </a:rPr>
                        <a:t>&lt;input type="reset" value="Reset"&gt;</a:t>
                      </a:r>
                      <a:endParaRPr b="1" sz="1050">
                        <a:solidFill>
                          <a:srgbClr val="1C4587"/>
                        </a:solidFill>
                        <a:highlight>
                          <a:srgbClr val="F7F7F8"/>
                        </a:highlight>
                        <a:latin typeface="Courier New"/>
                        <a:ea typeface="Courier New"/>
                        <a:cs typeface="Courier New"/>
                        <a:sym typeface="Courier New"/>
                      </a:endParaRPr>
                    </a:p>
                  </a:txBody>
                  <a:tcPr marT="91425" marB="91425" marR="91425" marL="91425" anchor="ctr">
                    <a:lnL cap="flat" cmpd="sng" w="6100">
                      <a:solidFill>
                        <a:srgbClr val="D9D9E3"/>
                      </a:solidFill>
                      <a:prstDash val="solid"/>
                      <a:round/>
                      <a:headEnd len="sm" w="sm" type="none"/>
                      <a:tailEnd len="sm" w="sm" type="none"/>
                    </a:lnL>
                    <a:lnR cap="flat" cmpd="sng" w="6100">
                      <a:solidFill>
                        <a:srgbClr val="D9D9E3"/>
                      </a:solidFill>
                      <a:prstDash val="solid"/>
                      <a:round/>
                      <a:headEnd len="sm" w="sm" type="none"/>
                      <a:tailEnd len="sm" w="sm" type="none"/>
                    </a:lnR>
                    <a:lnT cap="flat" cmpd="sng" w="6100">
                      <a:solidFill>
                        <a:srgbClr val="D9D9E3"/>
                      </a:solidFill>
                      <a:prstDash val="solid"/>
                      <a:round/>
                      <a:headEnd len="sm" w="sm" type="none"/>
                      <a:tailEnd len="sm" w="sm" type="none"/>
                    </a:lnT>
                    <a:lnB cap="flat" cmpd="sng" w="6100">
                      <a:solidFill>
                        <a:srgbClr val="D9D9E3"/>
                      </a:solidFill>
                      <a:prstDash val="solid"/>
                      <a:round/>
                      <a:headEnd len="sm" w="sm" type="none"/>
                      <a:tailEnd len="sm" w="sm" type="none"/>
                    </a:lnB>
                    <a:solidFill>
                      <a:schemeClr val="lt1"/>
                    </a:solidFill>
                  </a:tcPr>
                </a:tc>
                <a:tc>
                  <a:txBody>
                    <a:bodyPr/>
                    <a:lstStyle/>
                    <a:p>
                      <a:pPr indent="0" lvl="0" marL="0" rtl="0" algn="l">
                        <a:lnSpc>
                          <a:spcPct val="171429"/>
                        </a:lnSpc>
                        <a:spcBef>
                          <a:spcPts val="1900"/>
                        </a:spcBef>
                        <a:spcAft>
                          <a:spcPts val="0"/>
                        </a:spcAft>
                        <a:buNone/>
                      </a:pPr>
                      <a:r>
                        <a:rPr b="1" lang="en-GB" sz="1050">
                          <a:solidFill>
                            <a:srgbClr val="1C4587"/>
                          </a:solidFill>
                          <a:highlight>
                            <a:srgbClr val="F7F7F8"/>
                          </a:highlight>
                          <a:latin typeface="Courier New"/>
                          <a:ea typeface="Courier New"/>
                          <a:cs typeface="Courier New"/>
                          <a:sym typeface="Courier New"/>
                        </a:rPr>
                        <a:t>&lt;input type="reset" value="Reset"&gt;</a:t>
                      </a:r>
                      <a:endParaRPr b="1" sz="1050">
                        <a:solidFill>
                          <a:srgbClr val="1C4587"/>
                        </a:solidFill>
                        <a:highlight>
                          <a:srgbClr val="F7F7F8"/>
                        </a:highlight>
                        <a:latin typeface="Courier New"/>
                        <a:ea typeface="Courier New"/>
                        <a:cs typeface="Courier New"/>
                        <a:sym typeface="Courier New"/>
                      </a:endParaRPr>
                    </a:p>
                  </a:txBody>
                  <a:tcPr marT="91425" marB="91425" marR="91425" marL="91425" anchor="ctr">
                    <a:lnL cap="flat" cmpd="sng" w="6100">
                      <a:solidFill>
                        <a:srgbClr val="D9D9E3"/>
                      </a:solidFill>
                      <a:prstDash val="solid"/>
                      <a:round/>
                      <a:headEnd len="sm" w="sm" type="none"/>
                      <a:tailEnd len="sm" w="sm" type="none"/>
                    </a:lnL>
                    <a:lnR cap="flat" cmpd="sng" w="6100">
                      <a:solidFill>
                        <a:srgbClr val="D9D9E3"/>
                      </a:solidFill>
                      <a:prstDash val="solid"/>
                      <a:round/>
                      <a:headEnd len="sm" w="sm" type="none"/>
                      <a:tailEnd len="sm" w="sm" type="none"/>
                    </a:lnR>
                    <a:lnT cap="flat" cmpd="sng" w="6100">
                      <a:solidFill>
                        <a:srgbClr val="D9D9E3"/>
                      </a:solidFill>
                      <a:prstDash val="solid"/>
                      <a:round/>
                      <a:headEnd len="sm" w="sm" type="none"/>
                      <a:tailEnd len="sm" w="sm" type="none"/>
                    </a:lnT>
                    <a:lnB cap="flat" cmpd="sng" w="6100">
                      <a:solidFill>
                        <a:srgbClr val="D9D9E3"/>
                      </a:solidFill>
                      <a:prstDash val="solid"/>
                      <a:round/>
                      <a:headEnd len="sm" w="sm" type="none"/>
                      <a:tailEnd len="sm" w="sm" type="none"/>
                    </a:lnB>
                    <a:solidFill>
                      <a:schemeClr val="lt1"/>
                    </a:solidFill>
                  </a:tcPr>
                </a:tc>
                <a:tc>
                  <a:txBody>
                    <a:bodyPr/>
                    <a:lstStyle/>
                    <a:p>
                      <a:pPr indent="0" lvl="0" marL="0" rtl="0" algn="l">
                        <a:lnSpc>
                          <a:spcPct val="171429"/>
                        </a:lnSpc>
                        <a:spcBef>
                          <a:spcPts val="1900"/>
                        </a:spcBef>
                        <a:spcAft>
                          <a:spcPts val="0"/>
                        </a:spcAft>
                        <a:buNone/>
                      </a:pPr>
                      <a:r>
                        <a:rPr b="1" lang="en-GB" sz="1050">
                          <a:solidFill>
                            <a:srgbClr val="1C4587"/>
                          </a:solidFill>
                          <a:highlight>
                            <a:srgbClr val="F7F7F8"/>
                          </a:highlight>
                          <a:latin typeface="Courier New"/>
                          <a:ea typeface="Courier New"/>
                          <a:cs typeface="Courier New"/>
                          <a:sym typeface="Courier New"/>
                        </a:rPr>
                        <a:t>type</a:t>
                      </a:r>
                      <a:r>
                        <a:rPr b="1" lang="en-GB" sz="1150">
                          <a:solidFill>
                            <a:srgbClr val="1C4587"/>
                          </a:solidFill>
                          <a:highlight>
                            <a:srgbClr val="F7F7F8"/>
                          </a:highlight>
                          <a:latin typeface="Roboto"/>
                          <a:ea typeface="Roboto"/>
                          <a:cs typeface="Roboto"/>
                          <a:sym typeface="Roboto"/>
                        </a:rPr>
                        <a:t>, </a:t>
                      </a:r>
                      <a:r>
                        <a:rPr b="1" lang="en-GB" sz="1050">
                          <a:solidFill>
                            <a:srgbClr val="1C4587"/>
                          </a:solidFill>
                          <a:highlight>
                            <a:srgbClr val="F7F7F8"/>
                          </a:highlight>
                          <a:latin typeface="Courier New"/>
                          <a:ea typeface="Courier New"/>
                          <a:cs typeface="Courier New"/>
                          <a:sym typeface="Courier New"/>
                        </a:rPr>
                        <a:t>name</a:t>
                      </a:r>
                      <a:r>
                        <a:rPr b="1" lang="en-GB" sz="1150">
                          <a:solidFill>
                            <a:srgbClr val="1C4587"/>
                          </a:solidFill>
                          <a:highlight>
                            <a:srgbClr val="F7F7F8"/>
                          </a:highlight>
                          <a:latin typeface="Roboto"/>
                          <a:ea typeface="Roboto"/>
                          <a:cs typeface="Roboto"/>
                          <a:sym typeface="Roboto"/>
                        </a:rPr>
                        <a:t>, </a:t>
                      </a:r>
                      <a:r>
                        <a:rPr b="1" lang="en-GB" sz="1050">
                          <a:solidFill>
                            <a:srgbClr val="1C4587"/>
                          </a:solidFill>
                          <a:highlight>
                            <a:srgbClr val="F7F7F8"/>
                          </a:highlight>
                          <a:latin typeface="Courier New"/>
                          <a:ea typeface="Courier New"/>
                          <a:cs typeface="Courier New"/>
                          <a:sym typeface="Courier New"/>
                        </a:rPr>
                        <a:t>value</a:t>
                      </a:r>
                      <a:r>
                        <a:rPr b="1" lang="en-GB" sz="1150">
                          <a:solidFill>
                            <a:srgbClr val="1C4587"/>
                          </a:solidFill>
                          <a:highlight>
                            <a:srgbClr val="F7F7F8"/>
                          </a:highlight>
                          <a:latin typeface="Roboto"/>
                          <a:ea typeface="Roboto"/>
                          <a:cs typeface="Roboto"/>
                          <a:sym typeface="Roboto"/>
                        </a:rPr>
                        <a:t>, </a:t>
                      </a:r>
                      <a:r>
                        <a:rPr b="1" lang="en-GB" sz="1050">
                          <a:solidFill>
                            <a:srgbClr val="1C4587"/>
                          </a:solidFill>
                          <a:highlight>
                            <a:srgbClr val="F7F7F8"/>
                          </a:highlight>
                          <a:latin typeface="Courier New"/>
                          <a:ea typeface="Courier New"/>
                          <a:cs typeface="Courier New"/>
                          <a:sym typeface="Courier New"/>
                        </a:rPr>
                        <a:t>disabled</a:t>
                      </a:r>
                      <a:endParaRPr b="1" sz="1050">
                        <a:solidFill>
                          <a:srgbClr val="1C4587"/>
                        </a:solidFill>
                        <a:highlight>
                          <a:srgbClr val="F7F7F8"/>
                        </a:highlight>
                        <a:latin typeface="Courier New"/>
                        <a:ea typeface="Courier New"/>
                        <a:cs typeface="Courier New"/>
                        <a:sym typeface="Courier New"/>
                      </a:endParaRPr>
                    </a:p>
                  </a:txBody>
                  <a:tcPr marT="91425" marB="91425" marR="91425" marL="91425" anchor="ctr">
                    <a:lnL cap="flat" cmpd="sng" w="6100">
                      <a:solidFill>
                        <a:srgbClr val="D9D9E3"/>
                      </a:solidFill>
                      <a:prstDash val="solid"/>
                      <a:round/>
                      <a:headEnd len="sm" w="sm" type="none"/>
                      <a:tailEnd len="sm" w="sm" type="none"/>
                    </a:lnL>
                    <a:lnR cap="flat" cmpd="sng" w="6100">
                      <a:solidFill>
                        <a:srgbClr val="D9D9E3"/>
                      </a:solidFill>
                      <a:prstDash val="solid"/>
                      <a:round/>
                      <a:headEnd len="sm" w="sm" type="none"/>
                      <a:tailEnd len="sm" w="sm" type="none"/>
                    </a:lnR>
                    <a:lnT cap="flat" cmpd="sng" w="6100">
                      <a:solidFill>
                        <a:srgbClr val="D9D9E3"/>
                      </a:solidFill>
                      <a:prstDash val="solid"/>
                      <a:round/>
                      <a:headEnd len="sm" w="sm" type="none"/>
                      <a:tailEnd len="sm" w="sm" type="none"/>
                    </a:lnT>
                    <a:lnB cap="flat" cmpd="sng" w="6100">
                      <a:solidFill>
                        <a:srgbClr val="D9D9E3"/>
                      </a:solidFill>
                      <a:prstDash val="solid"/>
                      <a:round/>
                      <a:headEnd len="sm" w="sm" type="none"/>
                      <a:tailEnd len="sm" w="sm" type="none"/>
                    </a:lnB>
                    <a:solidFill>
                      <a:schemeClr val="lt1"/>
                    </a:solidFill>
                  </a:tcPr>
                </a:tc>
              </a:tr>
              <a:tr h="771525">
                <a:tc>
                  <a:txBody>
                    <a:bodyPr/>
                    <a:lstStyle/>
                    <a:p>
                      <a:pPr indent="0" lvl="0" marL="0" rtl="0" algn="l">
                        <a:lnSpc>
                          <a:spcPct val="171429"/>
                        </a:lnSpc>
                        <a:spcBef>
                          <a:spcPts val="1900"/>
                        </a:spcBef>
                        <a:spcAft>
                          <a:spcPts val="0"/>
                        </a:spcAft>
                        <a:buNone/>
                      </a:pPr>
                      <a:r>
                        <a:rPr b="1" lang="en-GB" sz="1150">
                          <a:solidFill>
                            <a:srgbClr val="1C4587"/>
                          </a:solidFill>
                          <a:highlight>
                            <a:srgbClr val="F7F7F8"/>
                          </a:highlight>
                          <a:latin typeface="Roboto"/>
                          <a:ea typeface="Roboto"/>
                          <a:cs typeface="Roboto"/>
                          <a:sym typeface="Roboto"/>
                        </a:rPr>
                        <a:t>Week Input (</a:t>
                      </a:r>
                      <a:r>
                        <a:rPr b="1" lang="en-GB" sz="1050">
                          <a:solidFill>
                            <a:srgbClr val="1C4587"/>
                          </a:solidFill>
                          <a:highlight>
                            <a:srgbClr val="F7F7F8"/>
                          </a:highlight>
                          <a:latin typeface="Courier New"/>
                          <a:ea typeface="Courier New"/>
                          <a:cs typeface="Courier New"/>
                          <a:sym typeface="Courier New"/>
                        </a:rPr>
                        <a:t>type="week"</a:t>
                      </a:r>
                      <a:r>
                        <a:rPr b="1" lang="en-GB" sz="1150">
                          <a:solidFill>
                            <a:srgbClr val="1C4587"/>
                          </a:solidFill>
                          <a:highlight>
                            <a:srgbClr val="F7F7F8"/>
                          </a:highlight>
                          <a:latin typeface="Roboto"/>
                          <a:ea typeface="Roboto"/>
                          <a:cs typeface="Roboto"/>
                          <a:sym typeface="Roboto"/>
                        </a:rPr>
                        <a:t>)</a:t>
                      </a:r>
                      <a:endParaRPr b="1" sz="1150">
                        <a:solidFill>
                          <a:srgbClr val="1C4587"/>
                        </a:solidFill>
                        <a:highlight>
                          <a:srgbClr val="F7F7F8"/>
                        </a:highlight>
                        <a:latin typeface="Roboto"/>
                        <a:ea typeface="Roboto"/>
                        <a:cs typeface="Roboto"/>
                        <a:sym typeface="Roboto"/>
                      </a:endParaRPr>
                    </a:p>
                  </a:txBody>
                  <a:tcPr marT="91425" marB="91425" marR="91425" marL="91425" anchor="ctr">
                    <a:lnL cap="flat" cmpd="sng" w="6100">
                      <a:solidFill>
                        <a:srgbClr val="D9D9E3"/>
                      </a:solidFill>
                      <a:prstDash val="solid"/>
                      <a:round/>
                      <a:headEnd len="sm" w="sm" type="none"/>
                      <a:tailEnd len="sm" w="sm" type="none"/>
                    </a:lnL>
                    <a:lnR cap="flat" cmpd="sng" w="6100">
                      <a:solidFill>
                        <a:srgbClr val="D9D9E3"/>
                      </a:solidFill>
                      <a:prstDash val="solid"/>
                      <a:round/>
                      <a:headEnd len="sm" w="sm" type="none"/>
                      <a:tailEnd len="sm" w="sm" type="none"/>
                    </a:lnR>
                    <a:lnT cap="flat" cmpd="sng" w="6100">
                      <a:solidFill>
                        <a:srgbClr val="D9D9E3"/>
                      </a:solidFill>
                      <a:prstDash val="solid"/>
                      <a:round/>
                      <a:headEnd len="sm" w="sm" type="none"/>
                      <a:tailEnd len="sm" w="sm" type="none"/>
                    </a:lnT>
                    <a:lnB cap="flat" cmpd="sng" w="6100">
                      <a:solidFill>
                        <a:srgbClr val="D9D9E3"/>
                      </a:solidFill>
                      <a:prstDash val="solid"/>
                      <a:round/>
                      <a:headEnd len="sm" w="sm" type="none"/>
                      <a:tailEnd len="sm" w="sm" type="none"/>
                    </a:lnB>
                    <a:solidFill>
                      <a:schemeClr val="lt1"/>
                    </a:solidFill>
                  </a:tcPr>
                </a:tc>
                <a:tc>
                  <a:txBody>
                    <a:bodyPr/>
                    <a:lstStyle/>
                    <a:p>
                      <a:pPr indent="0" lvl="0" marL="0" rtl="0" algn="l">
                        <a:lnSpc>
                          <a:spcPct val="171429"/>
                        </a:lnSpc>
                        <a:spcBef>
                          <a:spcPts val="1900"/>
                        </a:spcBef>
                        <a:spcAft>
                          <a:spcPts val="0"/>
                        </a:spcAft>
                        <a:buNone/>
                      </a:pPr>
                      <a:r>
                        <a:rPr b="1" lang="en-GB" sz="1150">
                          <a:solidFill>
                            <a:srgbClr val="1C4587"/>
                          </a:solidFill>
                          <a:highlight>
                            <a:srgbClr val="F7F7F8"/>
                          </a:highlight>
                          <a:latin typeface="Roboto"/>
                          <a:ea typeface="Roboto"/>
                          <a:cs typeface="Roboto"/>
                          <a:sym typeface="Roboto"/>
                        </a:rPr>
                        <a:t>Allows users to select a week.</a:t>
                      </a:r>
                      <a:endParaRPr b="1" sz="1150">
                        <a:solidFill>
                          <a:srgbClr val="1C4587"/>
                        </a:solidFill>
                        <a:highlight>
                          <a:srgbClr val="F7F7F8"/>
                        </a:highlight>
                        <a:latin typeface="Roboto"/>
                        <a:ea typeface="Roboto"/>
                        <a:cs typeface="Roboto"/>
                        <a:sym typeface="Roboto"/>
                      </a:endParaRPr>
                    </a:p>
                  </a:txBody>
                  <a:tcPr marT="91425" marB="91425" marR="91425" marL="91425" anchor="ctr">
                    <a:lnL cap="flat" cmpd="sng" w="6100">
                      <a:solidFill>
                        <a:srgbClr val="D9D9E3"/>
                      </a:solidFill>
                      <a:prstDash val="solid"/>
                      <a:round/>
                      <a:headEnd len="sm" w="sm" type="none"/>
                      <a:tailEnd len="sm" w="sm" type="none"/>
                    </a:lnL>
                    <a:lnR cap="flat" cmpd="sng" w="6100">
                      <a:solidFill>
                        <a:srgbClr val="D9D9E3"/>
                      </a:solidFill>
                      <a:prstDash val="solid"/>
                      <a:round/>
                      <a:headEnd len="sm" w="sm" type="none"/>
                      <a:tailEnd len="sm" w="sm" type="none"/>
                    </a:lnR>
                    <a:lnT cap="flat" cmpd="sng" w="6100">
                      <a:solidFill>
                        <a:srgbClr val="D9D9E3"/>
                      </a:solidFill>
                      <a:prstDash val="solid"/>
                      <a:round/>
                      <a:headEnd len="sm" w="sm" type="none"/>
                      <a:tailEnd len="sm" w="sm" type="none"/>
                    </a:lnT>
                    <a:lnB cap="flat" cmpd="sng" w="6100">
                      <a:solidFill>
                        <a:srgbClr val="D9D9E3"/>
                      </a:solidFill>
                      <a:prstDash val="solid"/>
                      <a:round/>
                      <a:headEnd len="sm" w="sm" type="none"/>
                      <a:tailEnd len="sm" w="sm" type="none"/>
                    </a:lnB>
                    <a:solidFill>
                      <a:schemeClr val="lt1"/>
                    </a:solidFill>
                  </a:tcPr>
                </a:tc>
                <a:tc>
                  <a:txBody>
                    <a:bodyPr/>
                    <a:lstStyle/>
                    <a:p>
                      <a:pPr indent="0" lvl="0" marL="0" rtl="0" algn="l">
                        <a:lnSpc>
                          <a:spcPct val="171429"/>
                        </a:lnSpc>
                        <a:spcBef>
                          <a:spcPts val="1900"/>
                        </a:spcBef>
                        <a:spcAft>
                          <a:spcPts val="0"/>
                        </a:spcAft>
                        <a:buNone/>
                      </a:pPr>
                      <a:r>
                        <a:rPr b="1" lang="en-GB" sz="1050">
                          <a:solidFill>
                            <a:srgbClr val="1C4587"/>
                          </a:solidFill>
                          <a:highlight>
                            <a:srgbClr val="F7F7F8"/>
                          </a:highlight>
                          <a:latin typeface="Courier New"/>
                          <a:ea typeface="Courier New"/>
                          <a:cs typeface="Courier New"/>
                          <a:sym typeface="Courier New"/>
                        </a:rPr>
                        <a:t>&lt;input type="week" name="week"&gt;</a:t>
                      </a:r>
                      <a:endParaRPr b="1" sz="1050">
                        <a:solidFill>
                          <a:srgbClr val="1C4587"/>
                        </a:solidFill>
                        <a:highlight>
                          <a:srgbClr val="F7F7F8"/>
                        </a:highlight>
                        <a:latin typeface="Courier New"/>
                        <a:ea typeface="Courier New"/>
                        <a:cs typeface="Courier New"/>
                        <a:sym typeface="Courier New"/>
                      </a:endParaRPr>
                    </a:p>
                  </a:txBody>
                  <a:tcPr marT="91425" marB="91425" marR="91425" marL="91425" anchor="ctr">
                    <a:lnL cap="flat" cmpd="sng" w="6100">
                      <a:solidFill>
                        <a:srgbClr val="D9D9E3"/>
                      </a:solidFill>
                      <a:prstDash val="solid"/>
                      <a:round/>
                      <a:headEnd len="sm" w="sm" type="none"/>
                      <a:tailEnd len="sm" w="sm" type="none"/>
                    </a:lnL>
                    <a:lnR cap="flat" cmpd="sng" w="6100">
                      <a:solidFill>
                        <a:srgbClr val="D9D9E3"/>
                      </a:solidFill>
                      <a:prstDash val="solid"/>
                      <a:round/>
                      <a:headEnd len="sm" w="sm" type="none"/>
                      <a:tailEnd len="sm" w="sm" type="none"/>
                    </a:lnR>
                    <a:lnT cap="flat" cmpd="sng" w="6100">
                      <a:solidFill>
                        <a:srgbClr val="D9D9E3"/>
                      </a:solidFill>
                      <a:prstDash val="solid"/>
                      <a:round/>
                      <a:headEnd len="sm" w="sm" type="none"/>
                      <a:tailEnd len="sm" w="sm" type="none"/>
                    </a:lnT>
                    <a:lnB cap="flat" cmpd="sng" w="6100">
                      <a:solidFill>
                        <a:srgbClr val="D9D9E3"/>
                      </a:solidFill>
                      <a:prstDash val="solid"/>
                      <a:round/>
                      <a:headEnd len="sm" w="sm" type="none"/>
                      <a:tailEnd len="sm" w="sm" type="none"/>
                    </a:lnB>
                    <a:solidFill>
                      <a:schemeClr val="lt1"/>
                    </a:solidFill>
                  </a:tcPr>
                </a:tc>
                <a:tc>
                  <a:txBody>
                    <a:bodyPr/>
                    <a:lstStyle/>
                    <a:p>
                      <a:pPr indent="0" lvl="0" marL="0" rtl="0" algn="l">
                        <a:lnSpc>
                          <a:spcPct val="171429"/>
                        </a:lnSpc>
                        <a:spcBef>
                          <a:spcPts val="1900"/>
                        </a:spcBef>
                        <a:spcAft>
                          <a:spcPts val="0"/>
                        </a:spcAft>
                        <a:buNone/>
                      </a:pPr>
                      <a:r>
                        <a:rPr b="1" lang="en-GB" sz="1050">
                          <a:solidFill>
                            <a:srgbClr val="1C4587"/>
                          </a:solidFill>
                          <a:highlight>
                            <a:srgbClr val="F7F7F8"/>
                          </a:highlight>
                          <a:latin typeface="Courier New"/>
                          <a:ea typeface="Courier New"/>
                          <a:cs typeface="Courier New"/>
                          <a:sym typeface="Courier New"/>
                        </a:rPr>
                        <a:t>&lt;input type="week" name="week"&gt;</a:t>
                      </a:r>
                      <a:endParaRPr b="1" sz="1050">
                        <a:solidFill>
                          <a:srgbClr val="1C4587"/>
                        </a:solidFill>
                        <a:highlight>
                          <a:srgbClr val="F7F7F8"/>
                        </a:highlight>
                        <a:latin typeface="Courier New"/>
                        <a:ea typeface="Courier New"/>
                        <a:cs typeface="Courier New"/>
                        <a:sym typeface="Courier New"/>
                      </a:endParaRPr>
                    </a:p>
                  </a:txBody>
                  <a:tcPr marT="91425" marB="91425" marR="91425" marL="91425" anchor="ctr">
                    <a:lnL cap="flat" cmpd="sng" w="6100">
                      <a:solidFill>
                        <a:srgbClr val="D9D9E3"/>
                      </a:solidFill>
                      <a:prstDash val="solid"/>
                      <a:round/>
                      <a:headEnd len="sm" w="sm" type="none"/>
                      <a:tailEnd len="sm" w="sm" type="none"/>
                    </a:lnL>
                    <a:lnR cap="flat" cmpd="sng" w="6100">
                      <a:solidFill>
                        <a:srgbClr val="D9D9E3"/>
                      </a:solidFill>
                      <a:prstDash val="solid"/>
                      <a:round/>
                      <a:headEnd len="sm" w="sm" type="none"/>
                      <a:tailEnd len="sm" w="sm" type="none"/>
                    </a:lnR>
                    <a:lnT cap="flat" cmpd="sng" w="6100">
                      <a:solidFill>
                        <a:srgbClr val="D9D9E3"/>
                      </a:solidFill>
                      <a:prstDash val="solid"/>
                      <a:round/>
                      <a:headEnd len="sm" w="sm" type="none"/>
                      <a:tailEnd len="sm" w="sm" type="none"/>
                    </a:lnT>
                    <a:lnB cap="flat" cmpd="sng" w="6100">
                      <a:solidFill>
                        <a:srgbClr val="D9D9E3"/>
                      </a:solidFill>
                      <a:prstDash val="solid"/>
                      <a:round/>
                      <a:headEnd len="sm" w="sm" type="none"/>
                      <a:tailEnd len="sm" w="sm" type="none"/>
                    </a:lnB>
                    <a:solidFill>
                      <a:schemeClr val="lt1"/>
                    </a:solidFill>
                  </a:tcPr>
                </a:tc>
                <a:tc>
                  <a:txBody>
                    <a:bodyPr/>
                    <a:lstStyle/>
                    <a:p>
                      <a:pPr indent="0" lvl="0" marL="0" rtl="0" algn="l">
                        <a:lnSpc>
                          <a:spcPct val="171429"/>
                        </a:lnSpc>
                        <a:spcBef>
                          <a:spcPts val="1900"/>
                        </a:spcBef>
                        <a:spcAft>
                          <a:spcPts val="0"/>
                        </a:spcAft>
                        <a:buNone/>
                      </a:pPr>
                      <a:r>
                        <a:rPr b="1" lang="en-GB" sz="1050">
                          <a:solidFill>
                            <a:srgbClr val="1C4587"/>
                          </a:solidFill>
                          <a:highlight>
                            <a:srgbClr val="F7F7F8"/>
                          </a:highlight>
                          <a:latin typeface="Courier New"/>
                          <a:ea typeface="Courier New"/>
                          <a:cs typeface="Courier New"/>
                          <a:sym typeface="Courier New"/>
                        </a:rPr>
                        <a:t>type</a:t>
                      </a:r>
                      <a:r>
                        <a:rPr b="1" lang="en-GB" sz="1150">
                          <a:solidFill>
                            <a:srgbClr val="1C4587"/>
                          </a:solidFill>
                          <a:highlight>
                            <a:srgbClr val="F7F7F8"/>
                          </a:highlight>
                          <a:latin typeface="Roboto"/>
                          <a:ea typeface="Roboto"/>
                          <a:cs typeface="Roboto"/>
                          <a:sym typeface="Roboto"/>
                        </a:rPr>
                        <a:t>, </a:t>
                      </a:r>
                      <a:r>
                        <a:rPr b="1" lang="en-GB" sz="1050">
                          <a:solidFill>
                            <a:srgbClr val="1C4587"/>
                          </a:solidFill>
                          <a:highlight>
                            <a:srgbClr val="F7F7F8"/>
                          </a:highlight>
                          <a:latin typeface="Courier New"/>
                          <a:ea typeface="Courier New"/>
                          <a:cs typeface="Courier New"/>
                          <a:sym typeface="Courier New"/>
                        </a:rPr>
                        <a:t>name</a:t>
                      </a:r>
                      <a:r>
                        <a:rPr b="1" lang="en-GB" sz="1150">
                          <a:solidFill>
                            <a:srgbClr val="1C4587"/>
                          </a:solidFill>
                          <a:highlight>
                            <a:srgbClr val="F7F7F8"/>
                          </a:highlight>
                          <a:latin typeface="Roboto"/>
                          <a:ea typeface="Roboto"/>
                          <a:cs typeface="Roboto"/>
                          <a:sym typeface="Roboto"/>
                        </a:rPr>
                        <a:t>, </a:t>
                      </a:r>
                      <a:r>
                        <a:rPr b="1" lang="en-GB" sz="1050">
                          <a:solidFill>
                            <a:srgbClr val="1C4587"/>
                          </a:solidFill>
                          <a:highlight>
                            <a:srgbClr val="F7F7F8"/>
                          </a:highlight>
                          <a:latin typeface="Courier New"/>
                          <a:ea typeface="Courier New"/>
                          <a:cs typeface="Courier New"/>
                          <a:sym typeface="Courier New"/>
                        </a:rPr>
                        <a:t>value</a:t>
                      </a:r>
                      <a:r>
                        <a:rPr b="1" lang="en-GB" sz="1150">
                          <a:solidFill>
                            <a:srgbClr val="1C4587"/>
                          </a:solidFill>
                          <a:highlight>
                            <a:srgbClr val="F7F7F8"/>
                          </a:highlight>
                          <a:latin typeface="Roboto"/>
                          <a:ea typeface="Roboto"/>
                          <a:cs typeface="Roboto"/>
                          <a:sym typeface="Roboto"/>
                        </a:rPr>
                        <a:t>, </a:t>
                      </a:r>
                      <a:r>
                        <a:rPr b="1" lang="en-GB" sz="1050">
                          <a:solidFill>
                            <a:srgbClr val="1C4587"/>
                          </a:solidFill>
                          <a:highlight>
                            <a:srgbClr val="F7F7F8"/>
                          </a:highlight>
                          <a:latin typeface="Courier New"/>
                          <a:ea typeface="Courier New"/>
                          <a:cs typeface="Courier New"/>
                          <a:sym typeface="Courier New"/>
                        </a:rPr>
                        <a:t>disabled</a:t>
                      </a:r>
                      <a:r>
                        <a:rPr b="1" lang="en-GB" sz="1150">
                          <a:solidFill>
                            <a:srgbClr val="1C4587"/>
                          </a:solidFill>
                          <a:highlight>
                            <a:srgbClr val="F7F7F8"/>
                          </a:highlight>
                          <a:latin typeface="Roboto"/>
                          <a:ea typeface="Roboto"/>
                          <a:cs typeface="Roboto"/>
                          <a:sym typeface="Roboto"/>
                        </a:rPr>
                        <a:t>, </a:t>
                      </a:r>
                      <a:r>
                        <a:rPr b="1" lang="en-GB" sz="1050">
                          <a:solidFill>
                            <a:srgbClr val="1C4587"/>
                          </a:solidFill>
                          <a:highlight>
                            <a:srgbClr val="F7F7F8"/>
                          </a:highlight>
                          <a:latin typeface="Courier New"/>
                          <a:ea typeface="Courier New"/>
                          <a:cs typeface="Courier New"/>
                          <a:sym typeface="Courier New"/>
                        </a:rPr>
                        <a:t>min</a:t>
                      </a:r>
                      <a:r>
                        <a:rPr b="1" lang="en-GB" sz="1150">
                          <a:solidFill>
                            <a:srgbClr val="1C4587"/>
                          </a:solidFill>
                          <a:highlight>
                            <a:srgbClr val="F7F7F8"/>
                          </a:highlight>
                          <a:latin typeface="Roboto"/>
                          <a:ea typeface="Roboto"/>
                          <a:cs typeface="Roboto"/>
                          <a:sym typeface="Roboto"/>
                        </a:rPr>
                        <a:t>, </a:t>
                      </a:r>
                      <a:r>
                        <a:rPr b="1" lang="en-GB" sz="1050">
                          <a:solidFill>
                            <a:srgbClr val="1C4587"/>
                          </a:solidFill>
                          <a:highlight>
                            <a:srgbClr val="F7F7F8"/>
                          </a:highlight>
                          <a:latin typeface="Courier New"/>
                          <a:ea typeface="Courier New"/>
                          <a:cs typeface="Courier New"/>
                          <a:sym typeface="Courier New"/>
                        </a:rPr>
                        <a:t>max</a:t>
                      </a:r>
                      <a:endParaRPr b="1" sz="1050">
                        <a:solidFill>
                          <a:srgbClr val="1C4587"/>
                        </a:solidFill>
                        <a:highlight>
                          <a:srgbClr val="F7F7F8"/>
                        </a:highlight>
                        <a:latin typeface="Courier New"/>
                        <a:ea typeface="Courier New"/>
                        <a:cs typeface="Courier New"/>
                        <a:sym typeface="Courier New"/>
                      </a:endParaRPr>
                    </a:p>
                  </a:txBody>
                  <a:tcPr marT="91425" marB="91425" marR="91425" marL="91425" anchor="ctr">
                    <a:lnL cap="flat" cmpd="sng" w="6100">
                      <a:solidFill>
                        <a:srgbClr val="D9D9E3"/>
                      </a:solidFill>
                      <a:prstDash val="solid"/>
                      <a:round/>
                      <a:headEnd len="sm" w="sm" type="none"/>
                      <a:tailEnd len="sm" w="sm" type="none"/>
                    </a:lnL>
                    <a:lnR cap="flat" cmpd="sng" w="6100">
                      <a:solidFill>
                        <a:srgbClr val="D9D9E3"/>
                      </a:solidFill>
                      <a:prstDash val="solid"/>
                      <a:round/>
                      <a:headEnd len="sm" w="sm" type="none"/>
                      <a:tailEnd len="sm" w="sm" type="none"/>
                    </a:lnR>
                    <a:lnT cap="flat" cmpd="sng" w="6100">
                      <a:solidFill>
                        <a:srgbClr val="D9D9E3"/>
                      </a:solidFill>
                      <a:prstDash val="solid"/>
                      <a:round/>
                      <a:headEnd len="sm" w="sm" type="none"/>
                      <a:tailEnd len="sm" w="sm" type="none"/>
                    </a:lnT>
                    <a:lnB cap="flat" cmpd="sng" w="6100">
                      <a:solidFill>
                        <a:srgbClr val="D9D9E3"/>
                      </a:solidFill>
                      <a:prstDash val="solid"/>
                      <a:round/>
                      <a:headEnd len="sm" w="sm" type="none"/>
                      <a:tailEnd len="sm" w="sm" type="none"/>
                    </a:lnB>
                    <a:solidFill>
                      <a:schemeClr val="lt1"/>
                    </a:solidFill>
                  </a:tcPr>
                </a:tc>
              </a:tr>
              <a:tr h="771525">
                <a:tc>
                  <a:txBody>
                    <a:bodyPr/>
                    <a:lstStyle/>
                    <a:p>
                      <a:pPr indent="0" lvl="0" marL="0" rtl="0" algn="l">
                        <a:lnSpc>
                          <a:spcPct val="171429"/>
                        </a:lnSpc>
                        <a:spcBef>
                          <a:spcPts val="1900"/>
                        </a:spcBef>
                        <a:spcAft>
                          <a:spcPts val="0"/>
                        </a:spcAft>
                        <a:buNone/>
                      </a:pPr>
                      <a:r>
                        <a:rPr b="1" lang="en-GB" sz="1150">
                          <a:solidFill>
                            <a:srgbClr val="1C4587"/>
                          </a:solidFill>
                          <a:highlight>
                            <a:srgbClr val="F7F7F8"/>
                          </a:highlight>
                          <a:latin typeface="Roboto"/>
                          <a:ea typeface="Roboto"/>
                          <a:cs typeface="Roboto"/>
                          <a:sym typeface="Roboto"/>
                        </a:rPr>
                        <a:t>Month Input (</a:t>
                      </a:r>
                      <a:r>
                        <a:rPr b="1" lang="en-GB" sz="1050">
                          <a:solidFill>
                            <a:srgbClr val="1C4587"/>
                          </a:solidFill>
                          <a:highlight>
                            <a:srgbClr val="F7F7F8"/>
                          </a:highlight>
                          <a:latin typeface="Courier New"/>
                          <a:ea typeface="Courier New"/>
                          <a:cs typeface="Courier New"/>
                          <a:sym typeface="Courier New"/>
                        </a:rPr>
                        <a:t>type="month"</a:t>
                      </a:r>
                      <a:r>
                        <a:rPr b="1" lang="en-GB" sz="1150">
                          <a:solidFill>
                            <a:srgbClr val="1C4587"/>
                          </a:solidFill>
                          <a:highlight>
                            <a:srgbClr val="F7F7F8"/>
                          </a:highlight>
                          <a:latin typeface="Roboto"/>
                          <a:ea typeface="Roboto"/>
                          <a:cs typeface="Roboto"/>
                          <a:sym typeface="Roboto"/>
                        </a:rPr>
                        <a:t>)</a:t>
                      </a:r>
                      <a:endParaRPr b="1" sz="1150">
                        <a:solidFill>
                          <a:srgbClr val="1C4587"/>
                        </a:solidFill>
                        <a:highlight>
                          <a:srgbClr val="F7F7F8"/>
                        </a:highlight>
                        <a:latin typeface="Roboto"/>
                        <a:ea typeface="Roboto"/>
                        <a:cs typeface="Roboto"/>
                        <a:sym typeface="Roboto"/>
                      </a:endParaRPr>
                    </a:p>
                  </a:txBody>
                  <a:tcPr marT="91425" marB="91425" marR="91425" marL="91425" anchor="ctr">
                    <a:lnL cap="flat" cmpd="sng" w="6100">
                      <a:solidFill>
                        <a:srgbClr val="D9D9E3"/>
                      </a:solidFill>
                      <a:prstDash val="solid"/>
                      <a:round/>
                      <a:headEnd len="sm" w="sm" type="none"/>
                      <a:tailEnd len="sm" w="sm" type="none"/>
                    </a:lnL>
                    <a:lnR cap="flat" cmpd="sng" w="6100">
                      <a:solidFill>
                        <a:srgbClr val="D9D9E3"/>
                      </a:solidFill>
                      <a:prstDash val="solid"/>
                      <a:round/>
                      <a:headEnd len="sm" w="sm" type="none"/>
                      <a:tailEnd len="sm" w="sm" type="none"/>
                    </a:lnR>
                    <a:lnT cap="flat" cmpd="sng" w="6100">
                      <a:solidFill>
                        <a:srgbClr val="D9D9E3"/>
                      </a:solidFill>
                      <a:prstDash val="solid"/>
                      <a:round/>
                      <a:headEnd len="sm" w="sm" type="none"/>
                      <a:tailEnd len="sm" w="sm" type="none"/>
                    </a:lnT>
                    <a:lnB cap="flat" cmpd="sng" w="6100">
                      <a:solidFill>
                        <a:srgbClr val="D9D9E3"/>
                      </a:solidFill>
                      <a:prstDash val="solid"/>
                      <a:round/>
                      <a:headEnd len="sm" w="sm" type="none"/>
                      <a:tailEnd len="sm" w="sm" type="none"/>
                    </a:lnB>
                    <a:solidFill>
                      <a:schemeClr val="lt1"/>
                    </a:solidFill>
                  </a:tcPr>
                </a:tc>
                <a:tc>
                  <a:txBody>
                    <a:bodyPr/>
                    <a:lstStyle/>
                    <a:p>
                      <a:pPr indent="0" lvl="0" marL="0" rtl="0" algn="l">
                        <a:lnSpc>
                          <a:spcPct val="171429"/>
                        </a:lnSpc>
                        <a:spcBef>
                          <a:spcPts val="1900"/>
                        </a:spcBef>
                        <a:spcAft>
                          <a:spcPts val="0"/>
                        </a:spcAft>
                        <a:buNone/>
                      </a:pPr>
                      <a:r>
                        <a:rPr b="1" lang="en-GB" sz="1150">
                          <a:solidFill>
                            <a:srgbClr val="1C4587"/>
                          </a:solidFill>
                          <a:highlight>
                            <a:srgbClr val="F7F7F8"/>
                          </a:highlight>
                          <a:latin typeface="Roboto"/>
                          <a:ea typeface="Roboto"/>
                          <a:cs typeface="Roboto"/>
                          <a:sym typeface="Roboto"/>
                        </a:rPr>
                        <a:t>Allows users to select a month.</a:t>
                      </a:r>
                      <a:endParaRPr b="1" sz="1150">
                        <a:solidFill>
                          <a:srgbClr val="1C4587"/>
                        </a:solidFill>
                        <a:highlight>
                          <a:srgbClr val="F7F7F8"/>
                        </a:highlight>
                        <a:latin typeface="Roboto"/>
                        <a:ea typeface="Roboto"/>
                        <a:cs typeface="Roboto"/>
                        <a:sym typeface="Roboto"/>
                      </a:endParaRPr>
                    </a:p>
                  </a:txBody>
                  <a:tcPr marT="91425" marB="91425" marR="91425" marL="91425" anchor="ctr">
                    <a:lnL cap="flat" cmpd="sng" w="6100">
                      <a:solidFill>
                        <a:srgbClr val="D9D9E3"/>
                      </a:solidFill>
                      <a:prstDash val="solid"/>
                      <a:round/>
                      <a:headEnd len="sm" w="sm" type="none"/>
                      <a:tailEnd len="sm" w="sm" type="none"/>
                    </a:lnL>
                    <a:lnR cap="flat" cmpd="sng" w="6100">
                      <a:solidFill>
                        <a:srgbClr val="D9D9E3"/>
                      </a:solidFill>
                      <a:prstDash val="solid"/>
                      <a:round/>
                      <a:headEnd len="sm" w="sm" type="none"/>
                      <a:tailEnd len="sm" w="sm" type="none"/>
                    </a:lnR>
                    <a:lnT cap="flat" cmpd="sng" w="6100">
                      <a:solidFill>
                        <a:srgbClr val="D9D9E3"/>
                      </a:solidFill>
                      <a:prstDash val="solid"/>
                      <a:round/>
                      <a:headEnd len="sm" w="sm" type="none"/>
                      <a:tailEnd len="sm" w="sm" type="none"/>
                    </a:lnT>
                    <a:lnB cap="flat" cmpd="sng" w="6100">
                      <a:solidFill>
                        <a:srgbClr val="D9D9E3"/>
                      </a:solidFill>
                      <a:prstDash val="solid"/>
                      <a:round/>
                      <a:headEnd len="sm" w="sm" type="none"/>
                      <a:tailEnd len="sm" w="sm" type="none"/>
                    </a:lnB>
                    <a:solidFill>
                      <a:schemeClr val="lt1"/>
                    </a:solidFill>
                  </a:tcPr>
                </a:tc>
                <a:tc>
                  <a:txBody>
                    <a:bodyPr/>
                    <a:lstStyle/>
                    <a:p>
                      <a:pPr indent="0" lvl="0" marL="0" rtl="0" algn="l">
                        <a:lnSpc>
                          <a:spcPct val="171429"/>
                        </a:lnSpc>
                        <a:spcBef>
                          <a:spcPts val="1900"/>
                        </a:spcBef>
                        <a:spcAft>
                          <a:spcPts val="0"/>
                        </a:spcAft>
                        <a:buNone/>
                      </a:pPr>
                      <a:r>
                        <a:rPr b="1" lang="en-GB" sz="1050">
                          <a:solidFill>
                            <a:srgbClr val="1C4587"/>
                          </a:solidFill>
                          <a:highlight>
                            <a:srgbClr val="F7F7F8"/>
                          </a:highlight>
                          <a:latin typeface="Courier New"/>
                          <a:ea typeface="Courier New"/>
                          <a:cs typeface="Courier New"/>
                          <a:sym typeface="Courier New"/>
                        </a:rPr>
                        <a:t>&lt;input type="month" name="month"&gt;</a:t>
                      </a:r>
                      <a:endParaRPr b="1" sz="1050">
                        <a:solidFill>
                          <a:srgbClr val="1C4587"/>
                        </a:solidFill>
                        <a:highlight>
                          <a:srgbClr val="F7F7F8"/>
                        </a:highlight>
                        <a:latin typeface="Courier New"/>
                        <a:ea typeface="Courier New"/>
                        <a:cs typeface="Courier New"/>
                        <a:sym typeface="Courier New"/>
                      </a:endParaRPr>
                    </a:p>
                  </a:txBody>
                  <a:tcPr marT="91425" marB="91425" marR="91425" marL="91425" anchor="ctr">
                    <a:lnL cap="flat" cmpd="sng" w="6100">
                      <a:solidFill>
                        <a:srgbClr val="D9D9E3"/>
                      </a:solidFill>
                      <a:prstDash val="solid"/>
                      <a:round/>
                      <a:headEnd len="sm" w="sm" type="none"/>
                      <a:tailEnd len="sm" w="sm" type="none"/>
                    </a:lnL>
                    <a:lnR cap="flat" cmpd="sng" w="6100">
                      <a:solidFill>
                        <a:srgbClr val="D9D9E3"/>
                      </a:solidFill>
                      <a:prstDash val="solid"/>
                      <a:round/>
                      <a:headEnd len="sm" w="sm" type="none"/>
                      <a:tailEnd len="sm" w="sm" type="none"/>
                    </a:lnR>
                    <a:lnT cap="flat" cmpd="sng" w="6100">
                      <a:solidFill>
                        <a:srgbClr val="D9D9E3"/>
                      </a:solidFill>
                      <a:prstDash val="solid"/>
                      <a:round/>
                      <a:headEnd len="sm" w="sm" type="none"/>
                      <a:tailEnd len="sm" w="sm" type="none"/>
                    </a:lnT>
                    <a:lnB cap="flat" cmpd="sng" w="6100">
                      <a:solidFill>
                        <a:srgbClr val="D9D9E3"/>
                      </a:solidFill>
                      <a:prstDash val="solid"/>
                      <a:round/>
                      <a:headEnd len="sm" w="sm" type="none"/>
                      <a:tailEnd len="sm" w="sm" type="none"/>
                    </a:lnB>
                    <a:solidFill>
                      <a:schemeClr val="lt1"/>
                    </a:solidFill>
                  </a:tcPr>
                </a:tc>
                <a:tc>
                  <a:txBody>
                    <a:bodyPr/>
                    <a:lstStyle/>
                    <a:p>
                      <a:pPr indent="0" lvl="0" marL="0" rtl="0" algn="l">
                        <a:lnSpc>
                          <a:spcPct val="171429"/>
                        </a:lnSpc>
                        <a:spcBef>
                          <a:spcPts val="1900"/>
                        </a:spcBef>
                        <a:spcAft>
                          <a:spcPts val="0"/>
                        </a:spcAft>
                        <a:buNone/>
                      </a:pPr>
                      <a:r>
                        <a:rPr b="1" lang="en-GB" sz="1050">
                          <a:solidFill>
                            <a:srgbClr val="1C4587"/>
                          </a:solidFill>
                          <a:highlight>
                            <a:srgbClr val="F7F7F8"/>
                          </a:highlight>
                          <a:latin typeface="Courier New"/>
                          <a:ea typeface="Courier New"/>
                          <a:cs typeface="Courier New"/>
                          <a:sym typeface="Courier New"/>
                        </a:rPr>
                        <a:t>&lt;input type="month" name="month"&gt;</a:t>
                      </a:r>
                      <a:endParaRPr b="1" sz="1050">
                        <a:solidFill>
                          <a:srgbClr val="1C4587"/>
                        </a:solidFill>
                        <a:highlight>
                          <a:srgbClr val="F7F7F8"/>
                        </a:highlight>
                        <a:latin typeface="Courier New"/>
                        <a:ea typeface="Courier New"/>
                        <a:cs typeface="Courier New"/>
                        <a:sym typeface="Courier New"/>
                      </a:endParaRPr>
                    </a:p>
                  </a:txBody>
                  <a:tcPr marT="91425" marB="91425" marR="91425" marL="91425" anchor="ctr">
                    <a:lnL cap="flat" cmpd="sng" w="6100">
                      <a:solidFill>
                        <a:srgbClr val="D9D9E3"/>
                      </a:solidFill>
                      <a:prstDash val="solid"/>
                      <a:round/>
                      <a:headEnd len="sm" w="sm" type="none"/>
                      <a:tailEnd len="sm" w="sm" type="none"/>
                    </a:lnL>
                    <a:lnR cap="flat" cmpd="sng" w="6100">
                      <a:solidFill>
                        <a:srgbClr val="D9D9E3"/>
                      </a:solidFill>
                      <a:prstDash val="solid"/>
                      <a:round/>
                      <a:headEnd len="sm" w="sm" type="none"/>
                      <a:tailEnd len="sm" w="sm" type="none"/>
                    </a:lnR>
                    <a:lnT cap="flat" cmpd="sng" w="6100">
                      <a:solidFill>
                        <a:srgbClr val="D9D9E3"/>
                      </a:solidFill>
                      <a:prstDash val="solid"/>
                      <a:round/>
                      <a:headEnd len="sm" w="sm" type="none"/>
                      <a:tailEnd len="sm" w="sm" type="none"/>
                    </a:lnT>
                    <a:lnB cap="flat" cmpd="sng" w="6100">
                      <a:solidFill>
                        <a:srgbClr val="D9D9E3"/>
                      </a:solidFill>
                      <a:prstDash val="solid"/>
                      <a:round/>
                      <a:headEnd len="sm" w="sm" type="none"/>
                      <a:tailEnd len="sm" w="sm" type="none"/>
                    </a:lnB>
                    <a:solidFill>
                      <a:schemeClr val="lt1"/>
                    </a:solidFill>
                  </a:tcPr>
                </a:tc>
                <a:tc>
                  <a:txBody>
                    <a:bodyPr/>
                    <a:lstStyle/>
                    <a:p>
                      <a:pPr indent="0" lvl="0" marL="0" rtl="0" algn="l">
                        <a:lnSpc>
                          <a:spcPct val="171429"/>
                        </a:lnSpc>
                        <a:spcBef>
                          <a:spcPts val="1900"/>
                        </a:spcBef>
                        <a:spcAft>
                          <a:spcPts val="0"/>
                        </a:spcAft>
                        <a:buNone/>
                      </a:pPr>
                      <a:r>
                        <a:rPr b="1" lang="en-GB" sz="1050">
                          <a:solidFill>
                            <a:srgbClr val="1C4587"/>
                          </a:solidFill>
                          <a:highlight>
                            <a:srgbClr val="F7F7F8"/>
                          </a:highlight>
                          <a:latin typeface="Courier New"/>
                          <a:ea typeface="Courier New"/>
                          <a:cs typeface="Courier New"/>
                          <a:sym typeface="Courier New"/>
                        </a:rPr>
                        <a:t>type</a:t>
                      </a:r>
                      <a:r>
                        <a:rPr b="1" lang="en-GB" sz="1150">
                          <a:solidFill>
                            <a:srgbClr val="1C4587"/>
                          </a:solidFill>
                          <a:highlight>
                            <a:srgbClr val="F7F7F8"/>
                          </a:highlight>
                          <a:latin typeface="Roboto"/>
                          <a:ea typeface="Roboto"/>
                          <a:cs typeface="Roboto"/>
                          <a:sym typeface="Roboto"/>
                        </a:rPr>
                        <a:t>, </a:t>
                      </a:r>
                      <a:r>
                        <a:rPr b="1" lang="en-GB" sz="1050">
                          <a:solidFill>
                            <a:srgbClr val="1C4587"/>
                          </a:solidFill>
                          <a:highlight>
                            <a:srgbClr val="F7F7F8"/>
                          </a:highlight>
                          <a:latin typeface="Courier New"/>
                          <a:ea typeface="Courier New"/>
                          <a:cs typeface="Courier New"/>
                          <a:sym typeface="Courier New"/>
                        </a:rPr>
                        <a:t>name</a:t>
                      </a:r>
                      <a:r>
                        <a:rPr b="1" lang="en-GB" sz="1150">
                          <a:solidFill>
                            <a:srgbClr val="1C4587"/>
                          </a:solidFill>
                          <a:highlight>
                            <a:srgbClr val="F7F7F8"/>
                          </a:highlight>
                          <a:latin typeface="Roboto"/>
                          <a:ea typeface="Roboto"/>
                          <a:cs typeface="Roboto"/>
                          <a:sym typeface="Roboto"/>
                        </a:rPr>
                        <a:t>, </a:t>
                      </a:r>
                      <a:r>
                        <a:rPr b="1" lang="en-GB" sz="1050">
                          <a:solidFill>
                            <a:srgbClr val="1C4587"/>
                          </a:solidFill>
                          <a:highlight>
                            <a:srgbClr val="F7F7F8"/>
                          </a:highlight>
                          <a:latin typeface="Courier New"/>
                          <a:ea typeface="Courier New"/>
                          <a:cs typeface="Courier New"/>
                          <a:sym typeface="Courier New"/>
                        </a:rPr>
                        <a:t>value</a:t>
                      </a:r>
                      <a:r>
                        <a:rPr b="1" lang="en-GB" sz="1150">
                          <a:solidFill>
                            <a:srgbClr val="1C4587"/>
                          </a:solidFill>
                          <a:highlight>
                            <a:srgbClr val="F7F7F8"/>
                          </a:highlight>
                          <a:latin typeface="Roboto"/>
                          <a:ea typeface="Roboto"/>
                          <a:cs typeface="Roboto"/>
                          <a:sym typeface="Roboto"/>
                        </a:rPr>
                        <a:t>, </a:t>
                      </a:r>
                      <a:r>
                        <a:rPr b="1" lang="en-GB" sz="1050">
                          <a:solidFill>
                            <a:srgbClr val="1C4587"/>
                          </a:solidFill>
                          <a:highlight>
                            <a:srgbClr val="F7F7F8"/>
                          </a:highlight>
                          <a:latin typeface="Courier New"/>
                          <a:ea typeface="Courier New"/>
                          <a:cs typeface="Courier New"/>
                          <a:sym typeface="Courier New"/>
                        </a:rPr>
                        <a:t>disabled</a:t>
                      </a:r>
                      <a:r>
                        <a:rPr b="1" lang="en-GB" sz="1150">
                          <a:solidFill>
                            <a:srgbClr val="1C4587"/>
                          </a:solidFill>
                          <a:highlight>
                            <a:srgbClr val="F7F7F8"/>
                          </a:highlight>
                          <a:latin typeface="Roboto"/>
                          <a:ea typeface="Roboto"/>
                          <a:cs typeface="Roboto"/>
                          <a:sym typeface="Roboto"/>
                        </a:rPr>
                        <a:t>, </a:t>
                      </a:r>
                      <a:r>
                        <a:rPr b="1" lang="en-GB" sz="1050">
                          <a:solidFill>
                            <a:srgbClr val="1C4587"/>
                          </a:solidFill>
                          <a:highlight>
                            <a:srgbClr val="F7F7F8"/>
                          </a:highlight>
                          <a:latin typeface="Courier New"/>
                          <a:ea typeface="Courier New"/>
                          <a:cs typeface="Courier New"/>
                          <a:sym typeface="Courier New"/>
                        </a:rPr>
                        <a:t>min</a:t>
                      </a:r>
                      <a:r>
                        <a:rPr b="1" lang="en-GB" sz="1150">
                          <a:solidFill>
                            <a:srgbClr val="1C4587"/>
                          </a:solidFill>
                          <a:highlight>
                            <a:srgbClr val="F7F7F8"/>
                          </a:highlight>
                          <a:latin typeface="Roboto"/>
                          <a:ea typeface="Roboto"/>
                          <a:cs typeface="Roboto"/>
                          <a:sym typeface="Roboto"/>
                        </a:rPr>
                        <a:t>, </a:t>
                      </a:r>
                      <a:r>
                        <a:rPr b="1" lang="en-GB" sz="1050">
                          <a:solidFill>
                            <a:srgbClr val="1C4587"/>
                          </a:solidFill>
                          <a:highlight>
                            <a:srgbClr val="F7F7F8"/>
                          </a:highlight>
                          <a:latin typeface="Courier New"/>
                          <a:ea typeface="Courier New"/>
                          <a:cs typeface="Courier New"/>
                          <a:sym typeface="Courier New"/>
                        </a:rPr>
                        <a:t>max</a:t>
                      </a:r>
                      <a:endParaRPr b="1" sz="1050">
                        <a:solidFill>
                          <a:srgbClr val="1C4587"/>
                        </a:solidFill>
                        <a:highlight>
                          <a:srgbClr val="F7F7F8"/>
                        </a:highlight>
                        <a:latin typeface="Courier New"/>
                        <a:ea typeface="Courier New"/>
                        <a:cs typeface="Courier New"/>
                        <a:sym typeface="Courier New"/>
                      </a:endParaRPr>
                    </a:p>
                  </a:txBody>
                  <a:tcPr marT="91425" marB="91425" marR="91425" marL="91425" anchor="ctr">
                    <a:lnL cap="flat" cmpd="sng" w="6100">
                      <a:solidFill>
                        <a:srgbClr val="D9D9E3"/>
                      </a:solidFill>
                      <a:prstDash val="solid"/>
                      <a:round/>
                      <a:headEnd len="sm" w="sm" type="none"/>
                      <a:tailEnd len="sm" w="sm" type="none"/>
                    </a:lnL>
                    <a:lnR cap="flat" cmpd="sng" w="6100">
                      <a:solidFill>
                        <a:srgbClr val="D9D9E3"/>
                      </a:solidFill>
                      <a:prstDash val="solid"/>
                      <a:round/>
                      <a:headEnd len="sm" w="sm" type="none"/>
                      <a:tailEnd len="sm" w="sm" type="none"/>
                    </a:lnR>
                    <a:lnT cap="flat" cmpd="sng" w="6100">
                      <a:solidFill>
                        <a:srgbClr val="D9D9E3"/>
                      </a:solidFill>
                      <a:prstDash val="solid"/>
                      <a:round/>
                      <a:headEnd len="sm" w="sm" type="none"/>
                      <a:tailEnd len="sm" w="sm" type="none"/>
                    </a:lnT>
                    <a:lnB cap="flat" cmpd="sng" w="6100">
                      <a:solidFill>
                        <a:srgbClr val="D9D9E3"/>
                      </a:solidFill>
                      <a:prstDash val="solid"/>
                      <a:round/>
                      <a:headEnd len="sm" w="sm" type="none"/>
                      <a:tailEnd len="sm" w="sm" type="none"/>
                    </a:lnB>
                    <a:solidFill>
                      <a:schemeClr val="lt1"/>
                    </a:solidFill>
                  </a:tcPr>
                </a:tc>
              </a:tr>
              <a:tr h="752475">
                <a:tc>
                  <a:txBody>
                    <a:bodyPr/>
                    <a:lstStyle/>
                    <a:p>
                      <a:pPr indent="0" lvl="0" marL="0" rtl="0" algn="l">
                        <a:lnSpc>
                          <a:spcPct val="171429"/>
                        </a:lnSpc>
                        <a:spcBef>
                          <a:spcPts val="1900"/>
                        </a:spcBef>
                        <a:spcAft>
                          <a:spcPts val="0"/>
                        </a:spcAft>
                        <a:buNone/>
                      </a:pPr>
                      <a:r>
                        <a:rPr b="1" lang="en-GB" sz="1150">
                          <a:solidFill>
                            <a:srgbClr val="1C4587"/>
                          </a:solidFill>
                          <a:highlight>
                            <a:srgbClr val="F7F7F8"/>
                          </a:highlight>
                          <a:latin typeface="Roboto"/>
                          <a:ea typeface="Roboto"/>
                          <a:cs typeface="Roboto"/>
                          <a:sym typeface="Roboto"/>
                        </a:rPr>
                        <a:t>Date Input (</a:t>
                      </a:r>
                      <a:r>
                        <a:rPr b="1" lang="en-GB" sz="1050">
                          <a:solidFill>
                            <a:srgbClr val="1C4587"/>
                          </a:solidFill>
                          <a:highlight>
                            <a:srgbClr val="F7F7F8"/>
                          </a:highlight>
                          <a:latin typeface="Courier New"/>
                          <a:ea typeface="Courier New"/>
                          <a:cs typeface="Courier New"/>
                          <a:sym typeface="Courier New"/>
                        </a:rPr>
                        <a:t>type="date"</a:t>
                      </a:r>
                      <a:r>
                        <a:rPr b="1" lang="en-GB" sz="1150">
                          <a:solidFill>
                            <a:srgbClr val="1C4587"/>
                          </a:solidFill>
                          <a:highlight>
                            <a:srgbClr val="F7F7F8"/>
                          </a:highlight>
                          <a:latin typeface="Roboto"/>
                          <a:ea typeface="Roboto"/>
                          <a:cs typeface="Roboto"/>
                          <a:sym typeface="Roboto"/>
                        </a:rPr>
                        <a:t>)</a:t>
                      </a:r>
                      <a:endParaRPr b="1" sz="1150">
                        <a:solidFill>
                          <a:srgbClr val="1C4587"/>
                        </a:solidFill>
                        <a:highlight>
                          <a:srgbClr val="F7F7F8"/>
                        </a:highlight>
                        <a:latin typeface="Roboto"/>
                        <a:ea typeface="Roboto"/>
                        <a:cs typeface="Roboto"/>
                        <a:sym typeface="Roboto"/>
                      </a:endParaRPr>
                    </a:p>
                  </a:txBody>
                  <a:tcPr marT="91425" marB="91425" marR="91425" marL="91425" anchor="ctr">
                    <a:lnL cap="flat" cmpd="sng" w="6100">
                      <a:solidFill>
                        <a:srgbClr val="D9D9E3"/>
                      </a:solidFill>
                      <a:prstDash val="solid"/>
                      <a:round/>
                      <a:headEnd len="sm" w="sm" type="none"/>
                      <a:tailEnd len="sm" w="sm" type="none"/>
                    </a:lnL>
                    <a:lnR cap="flat" cmpd="sng" w="6100">
                      <a:solidFill>
                        <a:srgbClr val="D9D9E3"/>
                      </a:solidFill>
                      <a:prstDash val="solid"/>
                      <a:round/>
                      <a:headEnd len="sm" w="sm" type="none"/>
                      <a:tailEnd len="sm" w="sm" type="none"/>
                    </a:lnR>
                    <a:lnT cap="flat" cmpd="sng" w="6100">
                      <a:solidFill>
                        <a:srgbClr val="D9D9E3"/>
                      </a:solidFill>
                      <a:prstDash val="solid"/>
                      <a:round/>
                      <a:headEnd len="sm" w="sm" type="none"/>
                      <a:tailEnd len="sm" w="sm" type="none"/>
                    </a:lnT>
                    <a:lnB cap="flat" cmpd="sng" w="6100">
                      <a:solidFill>
                        <a:srgbClr val="D9D9E3"/>
                      </a:solidFill>
                      <a:prstDash val="solid"/>
                      <a:round/>
                      <a:headEnd len="sm" w="sm" type="none"/>
                      <a:tailEnd len="sm" w="sm" type="none"/>
                    </a:lnB>
                    <a:solidFill>
                      <a:schemeClr val="lt1"/>
                    </a:solidFill>
                  </a:tcPr>
                </a:tc>
                <a:tc>
                  <a:txBody>
                    <a:bodyPr/>
                    <a:lstStyle/>
                    <a:p>
                      <a:pPr indent="0" lvl="0" marL="0" rtl="0" algn="l">
                        <a:lnSpc>
                          <a:spcPct val="171429"/>
                        </a:lnSpc>
                        <a:spcBef>
                          <a:spcPts val="1900"/>
                        </a:spcBef>
                        <a:spcAft>
                          <a:spcPts val="0"/>
                        </a:spcAft>
                        <a:buNone/>
                      </a:pPr>
                      <a:r>
                        <a:rPr b="1" lang="en-GB" sz="1150">
                          <a:solidFill>
                            <a:srgbClr val="1C4587"/>
                          </a:solidFill>
                          <a:highlight>
                            <a:srgbClr val="F7F7F8"/>
                          </a:highlight>
                          <a:latin typeface="Roboto"/>
                          <a:ea typeface="Roboto"/>
                          <a:cs typeface="Roboto"/>
                          <a:sym typeface="Roboto"/>
                        </a:rPr>
                        <a:t>Enables date selection.</a:t>
                      </a:r>
                      <a:endParaRPr b="1" sz="1150">
                        <a:solidFill>
                          <a:srgbClr val="1C4587"/>
                        </a:solidFill>
                        <a:highlight>
                          <a:srgbClr val="F7F7F8"/>
                        </a:highlight>
                        <a:latin typeface="Roboto"/>
                        <a:ea typeface="Roboto"/>
                        <a:cs typeface="Roboto"/>
                        <a:sym typeface="Roboto"/>
                      </a:endParaRPr>
                    </a:p>
                  </a:txBody>
                  <a:tcPr marT="91425" marB="91425" marR="91425" marL="91425" anchor="ctr">
                    <a:lnL cap="flat" cmpd="sng" w="6100">
                      <a:solidFill>
                        <a:srgbClr val="D9D9E3"/>
                      </a:solidFill>
                      <a:prstDash val="solid"/>
                      <a:round/>
                      <a:headEnd len="sm" w="sm" type="none"/>
                      <a:tailEnd len="sm" w="sm" type="none"/>
                    </a:lnL>
                    <a:lnR cap="flat" cmpd="sng" w="6100">
                      <a:solidFill>
                        <a:srgbClr val="D9D9E3"/>
                      </a:solidFill>
                      <a:prstDash val="solid"/>
                      <a:round/>
                      <a:headEnd len="sm" w="sm" type="none"/>
                      <a:tailEnd len="sm" w="sm" type="none"/>
                    </a:lnR>
                    <a:lnT cap="flat" cmpd="sng" w="6100">
                      <a:solidFill>
                        <a:srgbClr val="D9D9E3"/>
                      </a:solidFill>
                      <a:prstDash val="solid"/>
                      <a:round/>
                      <a:headEnd len="sm" w="sm" type="none"/>
                      <a:tailEnd len="sm" w="sm" type="none"/>
                    </a:lnT>
                    <a:lnB cap="flat" cmpd="sng" w="6100">
                      <a:solidFill>
                        <a:srgbClr val="D9D9E3"/>
                      </a:solidFill>
                      <a:prstDash val="solid"/>
                      <a:round/>
                      <a:headEnd len="sm" w="sm" type="none"/>
                      <a:tailEnd len="sm" w="sm" type="none"/>
                    </a:lnB>
                    <a:solidFill>
                      <a:schemeClr val="lt1"/>
                    </a:solidFill>
                  </a:tcPr>
                </a:tc>
                <a:tc>
                  <a:txBody>
                    <a:bodyPr/>
                    <a:lstStyle/>
                    <a:p>
                      <a:pPr indent="0" lvl="0" marL="0" rtl="0" algn="l">
                        <a:lnSpc>
                          <a:spcPct val="171429"/>
                        </a:lnSpc>
                        <a:spcBef>
                          <a:spcPts val="1900"/>
                        </a:spcBef>
                        <a:spcAft>
                          <a:spcPts val="0"/>
                        </a:spcAft>
                        <a:buNone/>
                      </a:pPr>
                      <a:r>
                        <a:rPr b="1" lang="en-GB" sz="1050">
                          <a:solidFill>
                            <a:srgbClr val="1C4587"/>
                          </a:solidFill>
                          <a:highlight>
                            <a:srgbClr val="F7F7F8"/>
                          </a:highlight>
                          <a:latin typeface="Courier New"/>
                          <a:ea typeface="Courier New"/>
                          <a:cs typeface="Courier New"/>
                          <a:sym typeface="Courier New"/>
                        </a:rPr>
                        <a:t>&lt;input type="date" name="birthdate"&gt;</a:t>
                      </a:r>
                      <a:endParaRPr b="1" sz="1050">
                        <a:solidFill>
                          <a:srgbClr val="1C4587"/>
                        </a:solidFill>
                        <a:highlight>
                          <a:srgbClr val="F7F7F8"/>
                        </a:highlight>
                        <a:latin typeface="Courier New"/>
                        <a:ea typeface="Courier New"/>
                        <a:cs typeface="Courier New"/>
                        <a:sym typeface="Courier New"/>
                      </a:endParaRPr>
                    </a:p>
                  </a:txBody>
                  <a:tcPr marT="91425" marB="91425" marR="91425" marL="91425" anchor="ctr">
                    <a:lnL cap="flat" cmpd="sng" w="6100">
                      <a:solidFill>
                        <a:srgbClr val="D9D9E3"/>
                      </a:solidFill>
                      <a:prstDash val="solid"/>
                      <a:round/>
                      <a:headEnd len="sm" w="sm" type="none"/>
                      <a:tailEnd len="sm" w="sm" type="none"/>
                    </a:lnL>
                    <a:lnR cap="flat" cmpd="sng" w="6100">
                      <a:solidFill>
                        <a:srgbClr val="D9D9E3"/>
                      </a:solidFill>
                      <a:prstDash val="solid"/>
                      <a:round/>
                      <a:headEnd len="sm" w="sm" type="none"/>
                      <a:tailEnd len="sm" w="sm" type="none"/>
                    </a:lnR>
                    <a:lnT cap="flat" cmpd="sng" w="6100">
                      <a:solidFill>
                        <a:srgbClr val="D9D9E3"/>
                      </a:solidFill>
                      <a:prstDash val="solid"/>
                      <a:round/>
                      <a:headEnd len="sm" w="sm" type="none"/>
                      <a:tailEnd len="sm" w="sm" type="none"/>
                    </a:lnT>
                    <a:lnB cap="flat" cmpd="sng" w="6100">
                      <a:solidFill>
                        <a:srgbClr val="D9D9E3"/>
                      </a:solidFill>
                      <a:prstDash val="solid"/>
                      <a:round/>
                      <a:headEnd len="sm" w="sm" type="none"/>
                      <a:tailEnd len="sm" w="sm" type="none"/>
                    </a:lnB>
                    <a:solidFill>
                      <a:schemeClr val="lt1"/>
                    </a:solidFill>
                  </a:tcPr>
                </a:tc>
                <a:tc>
                  <a:txBody>
                    <a:bodyPr/>
                    <a:lstStyle/>
                    <a:p>
                      <a:pPr indent="0" lvl="0" marL="0" rtl="0" algn="l">
                        <a:lnSpc>
                          <a:spcPct val="171429"/>
                        </a:lnSpc>
                        <a:spcBef>
                          <a:spcPts val="1900"/>
                        </a:spcBef>
                        <a:spcAft>
                          <a:spcPts val="0"/>
                        </a:spcAft>
                        <a:buNone/>
                      </a:pPr>
                      <a:r>
                        <a:rPr b="1" lang="en-GB" sz="1050">
                          <a:solidFill>
                            <a:srgbClr val="1C4587"/>
                          </a:solidFill>
                          <a:highlight>
                            <a:srgbClr val="F7F7F8"/>
                          </a:highlight>
                          <a:latin typeface="Courier New"/>
                          <a:ea typeface="Courier New"/>
                          <a:cs typeface="Courier New"/>
                          <a:sym typeface="Courier New"/>
                        </a:rPr>
                        <a:t>&lt;input type="date" name="birthdate"&gt;</a:t>
                      </a:r>
                      <a:endParaRPr b="1" sz="1050">
                        <a:solidFill>
                          <a:srgbClr val="1C4587"/>
                        </a:solidFill>
                        <a:highlight>
                          <a:srgbClr val="F7F7F8"/>
                        </a:highlight>
                        <a:latin typeface="Courier New"/>
                        <a:ea typeface="Courier New"/>
                        <a:cs typeface="Courier New"/>
                        <a:sym typeface="Courier New"/>
                      </a:endParaRPr>
                    </a:p>
                  </a:txBody>
                  <a:tcPr marT="91425" marB="91425" marR="91425" marL="91425" anchor="ctr">
                    <a:lnL cap="flat" cmpd="sng" w="6100">
                      <a:solidFill>
                        <a:srgbClr val="D9D9E3"/>
                      </a:solidFill>
                      <a:prstDash val="solid"/>
                      <a:round/>
                      <a:headEnd len="sm" w="sm" type="none"/>
                      <a:tailEnd len="sm" w="sm" type="none"/>
                    </a:lnL>
                    <a:lnR cap="flat" cmpd="sng" w="6100">
                      <a:solidFill>
                        <a:srgbClr val="D9D9E3"/>
                      </a:solidFill>
                      <a:prstDash val="solid"/>
                      <a:round/>
                      <a:headEnd len="sm" w="sm" type="none"/>
                      <a:tailEnd len="sm" w="sm" type="none"/>
                    </a:lnR>
                    <a:lnT cap="flat" cmpd="sng" w="6100">
                      <a:solidFill>
                        <a:srgbClr val="D9D9E3"/>
                      </a:solidFill>
                      <a:prstDash val="solid"/>
                      <a:round/>
                      <a:headEnd len="sm" w="sm" type="none"/>
                      <a:tailEnd len="sm" w="sm" type="none"/>
                    </a:lnT>
                    <a:lnB cap="flat" cmpd="sng" w="6100">
                      <a:solidFill>
                        <a:srgbClr val="D9D9E3"/>
                      </a:solidFill>
                      <a:prstDash val="solid"/>
                      <a:round/>
                      <a:headEnd len="sm" w="sm" type="none"/>
                      <a:tailEnd len="sm" w="sm" type="none"/>
                    </a:lnB>
                    <a:solidFill>
                      <a:schemeClr val="lt1"/>
                    </a:solidFill>
                  </a:tcPr>
                </a:tc>
                <a:tc>
                  <a:txBody>
                    <a:bodyPr/>
                    <a:lstStyle/>
                    <a:p>
                      <a:pPr indent="0" lvl="0" marL="0" rtl="0" algn="l">
                        <a:lnSpc>
                          <a:spcPct val="171429"/>
                        </a:lnSpc>
                        <a:spcBef>
                          <a:spcPts val="1900"/>
                        </a:spcBef>
                        <a:spcAft>
                          <a:spcPts val="0"/>
                        </a:spcAft>
                        <a:buNone/>
                      </a:pPr>
                      <a:r>
                        <a:rPr b="1" lang="en-GB" sz="1050">
                          <a:solidFill>
                            <a:srgbClr val="1C4587"/>
                          </a:solidFill>
                          <a:highlight>
                            <a:srgbClr val="F7F7F8"/>
                          </a:highlight>
                          <a:latin typeface="Courier New"/>
                          <a:ea typeface="Courier New"/>
                          <a:cs typeface="Courier New"/>
                          <a:sym typeface="Courier New"/>
                        </a:rPr>
                        <a:t>type</a:t>
                      </a:r>
                      <a:r>
                        <a:rPr b="1" lang="en-GB" sz="1150">
                          <a:solidFill>
                            <a:srgbClr val="1C4587"/>
                          </a:solidFill>
                          <a:highlight>
                            <a:srgbClr val="F7F7F8"/>
                          </a:highlight>
                          <a:latin typeface="Roboto"/>
                          <a:ea typeface="Roboto"/>
                          <a:cs typeface="Roboto"/>
                          <a:sym typeface="Roboto"/>
                        </a:rPr>
                        <a:t>, </a:t>
                      </a:r>
                      <a:r>
                        <a:rPr b="1" lang="en-GB" sz="1050">
                          <a:solidFill>
                            <a:srgbClr val="1C4587"/>
                          </a:solidFill>
                          <a:highlight>
                            <a:srgbClr val="F7F7F8"/>
                          </a:highlight>
                          <a:latin typeface="Courier New"/>
                          <a:ea typeface="Courier New"/>
                          <a:cs typeface="Courier New"/>
                          <a:sym typeface="Courier New"/>
                        </a:rPr>
                        <a:t>name</a:t>
                      </a:r>
                      <a:r>
                        <a:rPr b="1" lang="en-GB" sz="1150">
                          <a:solidFill>
                            <a:srgbClr val="1C4587"/>
                          </a:solidFill>
                          <a:highlight>
                            <a:srgbClr val="F7F7F8"/>
                          </a:highlight>
                          <a:latin typeface="Roboto"/>
                          <a:ea typeface="Roboto"/>
                          <a:cs typeface="Roboto"/>
                          <a:sym typeface="Roboto"/>
                        </a:rPr>
                        <a:t>, </a:t>
                      </a:r>
                      <a:r>
                        <a:rPr b="1" lang="en-GB" sz="1050">
                          <a:solidFill>
                            <a:srgbClr val="1C4587"/>
                          </a:solidFill>
                          <a:highlight>
                            <a:srgbClr val="F7F7F8"/>
                          </a:highlight>
                          <a:latin typeface="Courier New"/>
                          <a:ea typeface="Courier New"/>
                          <a:cs typeface="Courier New"/>
                          <a:sym typeface="Courier New"/>
                        </a:rPr>
                        <a:t>value</a:t>
                      </a:r>
                      <a:r>
                        <a:rPr b="1" lang="en-GB" sz="1150">
                          <a:solidFill>
                            <a:srgbClr val="1C4587"/>
                          </a:solidFill>
                          <a:highlight>
                            <a:srgbClr val="F7F7F8"/>
                          </a:highlight>
                          <a:latin typeface="Roboto"/>
                          <a:ea typeface="Roboto"/>
                          <a:cs typeface="Roboto"/>
                          <a:sym typeface="Roboto"/>
                        </a:rPr>
                        <a:t>, </a:t>
                      </a:r>
                      <a:r>
                        <a:rPr b="1" lang="en-GB" sz="1050">
                          <a:solidFill>
                            <a:srgbClr val="1C4587"/>
                          </a:solidFill>
                          <a:highlight>
                            <a:srgbClr val="F7F7F8"/>
                          </a:highlight>
                          <a:latin typeface="Courier New"/>
                          <a:ea typeface="Courier New"/>
                          <a:cs typeface="Courier New"/>
                          <a:sym typeface="Courier New"/>
                        </a:rPr>
                        <a:t>disabled</a:t>
                      </a:r>
                      <a:r>
                        <a:rPr b="1" lang="en-GB" sz="1150">
                          <a:solidFill>
                            <a:srgbClr val="1C4587"/>
                          </a:solidFill>
                          <a:highlight>
                            <a:srgbClr val="F7F7F8"/>
                          </a:highlight>
                          <a:latin typeface="Roboto"/>
                          <a:ea typeface="Roboto"/>
                          <a:cs typeface="Roboto"/>
                          <a:sym typeface="Roboto"/>
                        </a:rPr>
                        <a:t>, </a:t>
                      </a:r>
                      <a:r>
                        <a:rPr b="1" lang="en-GB" sz="1050">
                          <a:solidFill>
                            <a:srgbClr val="1C4587"/>
                          </a:solidFill>
                          <a:highlight>
                            <a:srgbClr val="F7F7F8"/>
                          </a:highlight>
                          <a:latin typeface="Courier New"/>
                          <a:ea typeface="Courier New"/>
                          <a:cs typeface="Courier New"/>
                          <a:sym typeface="Courier New"/>
                        </a:rPr>
                        <a:t>min</a:t>
                      </a:r>
                      <a:r>
                        <a:rPr b="1" lang="en-GB" sz="1150">
                          <a:solidFill>
                            <a:srgbClr val="1C4587"/>
                          </a:solidFill>
                          <a:highlight>
                            <a:srgbClr val="F7F7F8"/>
                          </a:highlight>
                          <a:latin typeface="Roboto"/>
                          <a:ea typeface="Roboto"/>
                          <a:cs typeface="Roboto"/>
                          <a:sym typeface="Roboto"/>
                        </a:rPr>
                        <a:t>, </a:t>
                      </a:r>
                      <a:r>
                        <a:rPr b="1" lang="en-GB" sz="1050">
                          <a:solidFill>
                            <a:srgbClr val="1C4587"/>
                          </a:solidFill>
                          <a:highlight>
                            <a:srgbClr val="F7F7F8"/>
                          </a:highlight>
                          <a:latin typeface="Courier New"/>
                          <a:ea typeface="Courier New"/>
                          <a:cs typeface="Courier New"/>
                          <a:sym typeface="Courier New"/>
                        </a:rPr>
                        <a:t>max</a:t>
                      </a:r>
                      <a:endParaRPr b="1" sz="1050">
                        <a:solidFill>
                          <a:srgbClr val="1C4587"/>
                        </a:solidFill>
                        <a:highlight>
                          <a:srgbClr val="F7F7F8"/>
                        </a:highlight>
                        <a:latin typeface="Courier New"/>
                        <a:ea typeface="Courier New"/>
                        <a:cs typeface="Courier New"/>
                        <a:sym typeface="Courier New"/>
                      </a:endParaRPr>
                    </a:p>
                  </a:txBody>
                  <a:tcPr marT="91425" marB="91425" marR="91425" marL="91425" anchor="ctr">
                    <a:lnL cap="flat" cmpd="sng" w="6100">
                      <a:solidFill>
                        <a:srgbClr val="D9D9E3"/>
                      </a:solidFill>
                      <a:prstDash val="solid"/>
                      <a:round/>
                      <a:headEnd len="sm" w="sm" type="none"/>
                      <a:tailEnd len="sm" w="sm" type="none"/>
                    </a:lnL>
                    <a:lnR cap="flat" cmpd="sng" w="6100">
                      <a:solidFill>
                        <a:srgbClr val="D9D9E3"/>
                      </a:solidFill>
                      <a:prstDash val="solid"/>
                      <a:round/>
                      <a:headEnd len="sm" w="sm" type="none"/>
                      <a:tailEnd len="sm" w="sm" type="none"/>
                    </a:lnR>
                    <a:lnT cap="flat" cmpd="sng" w="6100">
                      <a:solidFill>
                        <a:srgbClr val="D9D9E3"/>
                      </a:solidFill>
                      <a:prstDash val="solid"/>
                      <a:round/>
                      <a:headEnd len="sm" w="sm" type="none"/>
                      <a:tailEnd len="sm" w="sm" type="none"/>
                    </a:lnT>
                    <a:lnB cap="flat" cmpd="sng" w="6100">
                      <a:solidFill>
                        <a:srgbClr val="D9D9E3"/>
                      </a:solidFill>
                      <a:prstDash val="solid"/>
                      <a:round/>
                      <a:headEnd len="sm" w="sm" type="none"/>
                      <a:tailEnd len="sm" w="sm" type="none"/>
                    </a:lnB>
                    <a:solidFill>
                      <a:schemeClr val="lt1"/>
                    </a:solidFill>
                  </a:tcPr>
                </a:tc>
              </a:tr>
              <a:tr h="1009650">
                <a:tc>
                  <a:txBody>
                    <a:bodyPr/>
                    <a:lstStyle/>
                    <a:p>
                      <a:pPr indent="0" lvl="0" marL="0" rtl="0" algn="l">
                        <a:lnSpc>
                          <a:spcPct val="171429"/>
                        </a:lnSpc>
                        <a:spcBef>
                          <a:spcPts val="1900"/>
                        </a:spcBef>
                        <a:spcAft>
                          <a:spcPts val="0"/>
                        </a:spcAft>
                        <a:buNone/>
                      </a:pPr>
                      <a:r>
                        <a:rPr b="1" lang="en-GB" sz="1150">
                          <a:solidFill>
                            <a:srgbClr val="1C4587"/>
                          </a:solidFill>
                          <a:highlight>
                            <a:srgbClr val="F7F7F8"/>
                          </a:highlight>
                          <a:latin typeface="Roboto"/>
                          <a:ea typeface="Roboto"/>
                          <a:cs typeface="Roboto"/>
                          <a:sym typeface="Roboto"/>
                        </a:rPr>
                        <a:t>DateTime-Local Input (</a:t>
                      </a:r>
                      <a:r>
                        <a:rPr b="1" lang="en-GB" sz="1050">
                          <a:solidFill>
                            <a:srgbClr val="1C4587"/>
                          </a:solidFill>
                          <a:highlight>
                            <a:srgbClr val="F7F7F8"/>
                          </a:highlight>
                          <a:latin typeface="Courier New"/>
                          <a:ea typeface="Courier New"/>
                          <a:cs typeface="Courier New"/>
                          <a:sym typeface="Courier New"/>
                        </a:rPr>
                        <a:t>type="datetime-local"</a:t>
                      </a:r>
                      <a:r>
                        <a:rPr b="1" lang="en-GB" sz="1150">
                          <a:solidFill>
                            <a:srgbClr val="1C4587"/>
                          </a:solidFill>
                          <a:highlight>
                            <a:srgbClr val="F7F7F8"/>
                          </a:highlight>
                          <a:latin typeface="Roboto"/>
                          <a:ea typeface="Roboto"/>
                          <a:cs typeface="Roboto"/>
                          <a:sym typeface="Roboto"/>
                        </a:rPr>
                        <a:t>)</a:t>
                      </a:r>
                      <a:endParaRPr b="1" sz="1150">
                        <a:solidFill>
                          <a:srgbClr val="1C4587"/>
                        </a:solidFill>
                        <a:highlight>
                          <a:srgbClr val="F7F7F8"/>
                        </a:highlight>
                        <a:latin typeface="Roboto"/>
                        <a:ea typeface="Roboto"/>
                        <a:cs typeface="Roboto"/>
                        <a:sym typeface="Roboto"/>
                      </a:endParaRPr>
                    </a:p>
                  </a:txBody>
                  <a:tcPr marT="91425" marB="91425" marR="91425" marL="91425" anchor="ctr">
                    <a:lnL cap="flat" cmpd="sng" w="6100">
                      <a:solidFill>
                        <a:srgbClr val="D9D9E3"/>
                      </a:solidFill>
                      <a:prstDash val="solid"/>
                      <a:round/>
                      <a:headEnd len="sm" w="sm" type="none"/>
                      <a:tailEnd len="sm" w="sm" type="none"/>
                    </a:lnL>
                    <a:lnR cap="flat" cmpd="sng" w="6100">
                      <a:solidFill>
                        <a:srgbClr val="D9D9E3"/>
                      </a:solidFill>
                      <a:prstDash val="solid"/>
                      <a:round/>
                      <a:headEnd len="sm" w="sm" type="none"/>
                      <a:tailEnd len="sm" w="sm" type="none"/>
                    </a:lnR>
                    <a:lnT cap="flat" cmpd="sng" w="6100">
                      <a:solidFill>
                        <a:srgbClr val="D9D9E3"/>
                      </a:solidFill>
                      <a:prstDash val="solid"/>
                      <a:round/>
                      <a:headEnd len="sm" w="sm" type="none"/>
                      <a:tailEnd len="sm" w="sm" type="none"/>
                    </a:lnT>
                    <a:lnB cap="flat" cmpd="sng" w="6100">
                      <a:solidFill>
                        <a:srgbClr val="D9D9E3"/>
                      </a:solidFill>
                      <a:prstDash val="solid"/>
                      <a:round/>
                      <a:headEnd len="sm" w="sm" type="none"/>
                      <a:tailEnd len="sm" w="sm" type="none"/>
                    </a:lnB>
                    <a:solidFill>
                      <a:schemeClr val="lt1"/>
                    </a:solidFill>
                  </a:tcPr>
                </a:tc>
                <a:tc>
                  <a:txBody>
                    <a:bodyPr/>
                    <a:lstStyle/>
                    <a:p>
                      <a:pPr indent="0" lvl="0" marL="0" rtl="0" algn="l">
                        <a:lnSpc>
                          <a:spcPct val="171429"/>
                        </a:lnSpc>
                        <a:spcBef>
                          <a:spcPts val="1900"/>
                        </a:spcBef>
                        <a:spcAft>
                          <a:spcPts val="0"/>
                        </a:spcAft>
                        <a:buNone/>
                      </a:pPr>
                      <a:r>
                        <a:rPr b="1" lang="en-GB" sz="1150">
                          <a:solidFill>
                            <a:srgbClr val="1C4587"/>
                          </a:solidFill>
                          <a:highlight>
                            <a:srgbClr val="F7F7F8"/>
                          </a:highlight>
                          <a:latin typeface="Roboto"/>
                          <a:ea typeface="Roboto"/>
                          <a:cs typeface="Roboto"/>
                          <a:sym typeface="Roboto"/>
                        </a:rPr>
                        <a:t>Allows users to pick a date and time.</a:t>
                      </a:r>
                      <a:endParaRPr b="1" sz="1150">
                        <a:solidFill>
                          <a:srgbClr val="1C4587"/>
                        </a:solidFill>
                        <a:highlight>
                          <a:srgbClr val="F7F7F8"/>
                        </a:highlight>
                        <a:latin typeface="Roboto"/>
                        <a:ea typeface="Roboto"/>
                        <a:cs typeface="Roboto"/>
                        <a:sym typeface="Roboto"/>
                      </a:endParaRPr>
                    </a:p>
                  </a:txBody>
                  <a:tcPr marT="91425" marB="91425" marR="91425" marL="91425" anchor="ctr">
                    <a:lnL cap="flat" cmpd="sng" w="6100">
                      <a:solidFill>
                        <a:srgbClr val="D9D9E3"/>
                      </a:solidFill>
                      <a:prstDash val="solid"/>
                      <a:round/>
                      <a:headEnd len="sm" w="sm" type="none"/>
                      <a:tailEnd len="sm" w="sm" type="none"/>
                    </a:lnL>
                    <a:lnR cap="flat" cmpd="sng" w="6100">
                      <a:solidFill>
                        <a:srgbClr val="D9D9E3"/>
                      </a:solidFill>
                      <a:prstDash val="solid"/>
                      <a:round/>
                      <a:headEnd len="sm" w="sm" type="none"/>
                      <a:tailEnd len="sm" w="sm" type="none"/>
                    </a:lnR>
                    <a:lnT cap="flat" cmpd="sng" w="6100">
                      <a:solidFill>
                        <a:srgbClr val="D9D9E3"/>
                      </a:solidFill>
                      <a:prstDash val="solid"/>
                      <a:round/>
                      <a:headEnd len="sm" w="sm" type="none"/>
                      <a:tailEnd len="sm" w="sm" type="none"/>
                    </a:lnT>
                    <a:lnB cap="flat" cmpd="sng" w="6100">
                      <a:solidFill>
                        <a:srgbClr val="D9D9E3"/>
                      </a:solidFill>
                      <a:prstDash val="solid"/>
                      <a:round/>
                      <a:headEnd len="sm" w="sm" type="none"/>
                      <a:tailEnd len="sm" w="sm" type="none"/>
                    </a:lnB>
                    <a:solidFill>
                      <a:schemeClr val="lt1"/>
                    </a:solidFill>
                  </a:tcPr>
                </a:tc>
                <a:tc>
                  <a:txBody>
                    <a:bodyPr/>
                    <a:lstStyle/>
                    <a:p>
                      <a:pPr indent="0" lvl="0" marL="0" rtl="0" algn="l">
                        <a:lnSpc>
                          <a:spcPct val="171429"/>
                        </a:lnSpc>
                        <a:spcBef>
                          <a:spcPts val="1900"/>
                        </a:spcBef>
                        <a:spcAft>
                          <a:spcPts val="0"/>
                        </a:spcAft>
                        <a:buNone/>
                      </a:pPr>
                      <a:r>
                        <a:rPr b="1" lang="en-GB" sz="1050">
                          <a:solidFill>
                            <a:srgbClr val="1C4587"/>
                          </a:solidFill>
                          <a:highlight>
                            <a:srgbClr val="F7F7F8"/>
                          </a:highlight>
                          <a:latin typeface="Courier New"/>
                          <a:ea typeface="Courier New"/>
                          <a:cs typeface="Courier New"/>
                          <a:sym typeface="Courier New"/>
                        </a:rPr>
                        <a:t>&lt;input type="datetime-local" name="event_datetime"&gt;</a:t>
                      </a:r>
                      <a:endParaRPr b="1" sz="1050">
                        <a:solidFill>
                          <a:srgbClr val="1C4587"/>
                        </a:solidFill>
                        <a:highlight>
                          <a:srgbClr val="F7F7F8"/>
                        </a:highlight>
                        <a:latin typeface="Courier New"/>
                        <a:ea typeface="Courier New"/>
                        <a:cs typeface="Courier New"/>
                        <a:sym typeface="Courier New"/>
                      </a:endParaRPr>
                    </a:p>
                  </a:txBody>
                  <a:tcPr marT="91425" marB="91425" marR="91425" marL="91425" anchor="ctr">
                    <a:lnL cap="flat" cmpd="sng" w="6100">
                      <a:solidFill>
                        <a:srgbClr val="D9D9E3"/>
                      </a:solidFill>
                      <a:prstDash val="solid"/>
                      <a:round/>
                      <a:headEnd len="sm" w="sm" type="none"/>
                      <a:tailEnd len="sm" w="sm" type="none"/>
                    </a:lnL>
                    <a:lnR cap="flat" cmpd="sng" w="6100">
                      <a:solidFill>
                        <a:srgbClr val="D9D9E3"/>
                      </a:solidFill>
                      <a:prstDash val="solid"/>
                      <a:round/>
                      <a:headEnd len="sm" w="sm" type="none"/>
                      <a:tailEnd len="sm" w="sm" type="none"/>
                    </a:lnR>
                    <a:lnT cap="flat" cmpd="sng" w="6100">
                      <a:solidFill>
                        <a:srgbClr val="D9D9E3"/>
                      </a:solidFill>
                      <a:prstDash val="solid"/>
                      <a:round/>
                      <a:headEnd len="sm" w="sm" type="none"/>
                      <a:tailEnd len="sm" w="sm" type="none"/>
                    </a:lnT>
                    <a:lnB cap="flat" cmpd="sng" w="6100">
                      <a:solidFill>
                        <a:srgbClr val="D9D9E3"/>
                      </a:solidFill>
                      <a:prstDash val="solid"/>
                      <a:round/>
                      <a:headEnd len="sm" w="sm" type="none"/>
                      <a:tailEnd len="sm" w="sm" type="none"/>
                    </a:lnB>
                    <a:solidFill>
                      <a:schemeClr val="lt1"/>
                    </a:solidFill>
                  </a:tcPr>
                </a:tc>
                <a:tc>
                  <a:txBody>
                    <a:bodyPr/>
                    <a:lstStyle/>
                    <a:p>
                      <a:pPr indent="0" lvl="0" marL="0" rtl="0" algn="l">
                        <a:lnSpc>
                          <a:spcPct val="171429"/>
                        </a:lnSpc>
                        <a:spcBef>
                          <a:spcPts val="1900"/>
                        </a:spcBef>
                        <a:spcAft>
                          <a:spcPts val="0"/>
                        </a:spcAft>
                        <a:buNone/>
                      </a:pPr>
                      <a:r>
                        <a:rPr b="1" lang="en-GB" sz="1050">
                          <a:solidFill>
                            <a:srgbClr val="1C4587"/>
                          </a:solidFill>
                          <a:highlight>
                            <a:srgbClr val="F7F7F8"/>
                          </a:highlight>
                          <a:latin typeface="Courier New"/>
                          <a:ea typeface="Courier New"/>
                          <a:cs typeface="Courier New"/>
                          <a:sym typeface="Courier New"/>
                        </a:rPr>
                        <a:t>&lt;input type="datetime-local" name="event_datetime"&gt;</a:t>
                      </a:r>
                      <a:endParaRPr b="1" sz="1050">
                        <a:solidFill>
                          <a:srgbClr val="1C4587"/>
                        </a:solidFill>
                        <a:highlight>
                          <a:srgbClr val="F7F7F8"/>
                        </a:highlight>
                        <a:latin typeface="Courier New"/>
                        <a:ea typeface="Courier New"/>
                        <a:cs typeface="Courier New"/>
                        <a:sym typeface="Courier New"/>
                      </a:endParaRPr>
                    </a:p>
                  </a:txBody>
                  <a:tcPr marT="91425" marB="91425" marR="91425" marL="91425" anchor="ctr">
                    <a:lnL cap="flat" cmpd="sng" w="6100">
                      <a:solidFill>
                        <a:srgbClr val="D9D9E3"/>
                      </a:solidFill>
                      <a:prstDash val="solid"/>
                      <a:round/>
                      <a:headEnd len="sm" w="sm" type="none"/>
                      <a:tailEnd len="sm" w="sm" type="none"/>
                    </a:lnL>
                    <a:lnR cap="flat" cmpd="sng" w="6100">
                      <a:solidFill>
                        <a:srgbClr val="D9D9E3"/>
                      </a:solidFill>
                      <a:prstDash val="solid"/>
                      <a:round/>
                      <a:headEnd len="sm" w="sm" type="none"/>
                      <a:tailEnd len="sm" w="sm" type="none"/>
                    </a:lnR>
                    <a:lnT cap="flat" cmpd="sng" w="6100">
                      <a:solidFill>
                        <a:srgbClr val="D9D9E3"/>
                      </a:solidFill>
                      <a:prstDash val="solid"/>
                      <a:round/>
                      <a:headEnd len="sm" w="sm" type="none"/>
                      <a:tailEnd len="sm" w="sm" type="none"/>
                    </a:lnT>
                    <a:lnB cap="flat" cmpd="sng" w="6100">
                      <a:solidFill>
                        <a:srgbClr val="D9D9E3"/>
                      </a:solidFill>
                      <a:prstDash val="solid"/>
                      <a:round/>
                      <a:headEnd len="sm" w="sm" type="none"/>
                      <a:tailEnd len="sm" w="sm" type="none"/>
                    </a:lnB>
                    <a:solidFill>
                      <a:schemeClr val="lt1"/>
                    </a:solidFill>
                  </a:tcPr>
                </a:tc>
                <a:tc>
                  <a:txBody>
                    <a:bodyPr/>
                    <a:lstStyle/>
                    <a:p>
                      <a:pPr indent="0" lvl="0" marL="0" rtl="0" algn="l">
                        <a:lnSpc>
                          <a:spcPct val="171429"/>
                        </a:lnSpc>
                        <a:spcBef>
                          <a:spcPts val="1900"/>
                        </a:spcBef>
                        <a:spcAft>
                          <a:spcPts val="0"/>
                        </a:spcAft>
                        <a:buNone/>
                      </a:pPr>
                      <a:r>
                        <a:rPr b="1" lang="en-GB" sz="1050">
                          <a:solidFill>
                            <a:srgbClr val="1C4587"/>
                          </a:solidFill>
                          <a:highlight>
                            <a:srgbClr val="F7F7F8"/>
                          </a:highlight>
                          <a:latin typeface="Courier New"/>
                          <a:ea typeface="Courier New"/>
                          <a:cs typeface="Courier New"/>
                          <a:sym typeface="Courier New"/>
                        </a:rPr>
                        <a:t>type</a:t>
                      </a:r>
                      <a:r>
                        <a:rPr b="1" lang="en-GB" sz="1150">
                          <a:solidFill>
                            <a:srgbClr val="1C4587"/>
                          </a:solidFill>
                          <a:highlight>
                            <a:srgbClr val="F7F7F8"/>
                          </a:highlight>
                          <a:latin typeface="Roboto"/>
                          <a:ea typeface="Roboto"/>
                          <a:cs typeface="Roboto"/>
                          <a:sym typeface="Roboto"/>
                        </a:rPr>
                        <a:t>, </a:t>
                      </a:r>
                      <a:r>
                        <a:rPr b="1" lang="en-GB" sz="1050">
                          <a:solidFill>
                            <a:srgbClr val="1C4587"/>
                          </a:solidFill>
                          <a:highlight>
                            <a:srgbClr val="F7F7F8"/>
                          </a:highlight>
                          <a:latin typeface="Courier New"/>
                          <a:ea typeface="Courier New"/>
                          <a:cs typeface="Courier New"/>
                          <a:sym typeface="Courier New"/>
                        </a:rPr>
                        <a:t>name</a:t>
                      </a:r>
                      <a:r>
                        <a:rPr b="1" lang="en-GB" sz="1150">
                          <a:solidFill>
                            <a:srgbClr val="1C4587"/>
                          </a:solidFill>
                          <a:highlight>
                            <a:srgbClr val="F7F7F8"/>
                          </a:highlight>
                          <a:latin typeface="Roboto"/>
                          <a:ea typeface="Roboto"/>
                          <a:cs typeface="Roboto"/>
                          <a:sym typeface="Roboto"/>
                        </a:rPr>
                        <a:t>, </a:t>
                      </a:r>
                      <a:r>
                        <a:rPr b="1" lang="en-GB" sz="1050">
                          <a:solidFill>
                            <a:srgbClr val="1C4587"/>
                          </a:solidFill>
                          <a:highlight>
                            <a:srgbClr val="F7F7F8"/>
                          </a:highlight>
                          <a:latin typeface="Courier New"/>
                          <a:ea typeface="Courier New"/>
                          <a:cs typeface="Courier New"/>
                          <a:sym typeface="Courier New"/>
                        </a:rPr>
                        <a:t>value</a:t>
                      </a:r>
                      <a:r>
                        <a:rPr b="1" lang="en-GB" sz="1150">
                          <a:solidFill>
                            <a:srgbClr val="1C4587"/>
                          </a:solidFill>
                          <a:highlight>
                            <a:srgbClr val="F7F7F8"/>
                          </a:highlight>
                          <a:latin typeface="Roboto"/>
                          <a:ea typeface="Roboto"/>
                          <a:cs typeface="Roboto"/>
                          <a:sym typeface="Roboto"/>
                        </a:rPr>
                        <a:t>, </a:t>
                      </a:r>
                      <a:r>
                        <a:rPr b="1" lang="en-GB" sz="1050">
                          <a:solidFill>
                            <a:srgbClr val="1C4587"/>
                          </a:solidFill>
                          <a:highlight>
                            <a:srgbClr val="F7F7F8"/>
                          </a:highlight>
                          <a:latin typeface="Courier New"/>
                          <a:ea typeface="Courier New"/>
                          <a:cs typeface="Courier New"/>
                          <a:sym typeface="Courier New"/>
                        </a:rPr>
                        <a:t>disabled</a:t>
                      </a:r>
                      <a:r>
                        <a:rPr b="1" lang="en-GB" sz="1150">
                          <a:solidFill>
                            <a:srgbClr val="1C4587"/>
                          </a:solidFill>
                          <a:highlight>
                            <a:srgbClr val="F7F7F8"/>
                          </a:highlight>
                          <a:latin typeface="Roboto"/>
                          <a:ea typeface="Roboto"/>
                          <a:cs typeface="Roboto"/>
                          <a:sym typeface="Roboto"/>
                        </a:rPr>
                        <a:t>, </a:t>
                      </a:r>
                      <a:r>
                        <a:rPr b="1" lang="en-GB" sz="1050">
                          <a:solidFill>
                            <a:srgbClr val="1C4587"/>
                          </a:solidFill>
                          <a:highlight>
                            <a:srgbClr val="F7F7F8"/>
                          </a:highlight>
                          <a:latin typeface="Courier New"/>
                          <a:ea typeface="Courier New"/>
                          <a:cs typeface="Courier New"/>
                          <a:sym typeface="Courier New"/>
                        </a:rPr>
                        <a:t>min</a:t>
                      </a:r>
                      <a:r>
                        <a:rPr b="1" lang="en-GB" sz="1150">
                          <a:solidFill>
                            <a:srgbClr val="1C4587"/>
                          </a:solidFill>
                          <a:highlight>
                            <a:srgbClr val="F7F7F8"/>
                          </a:highlight>
                          <a:latin typeface="Roboto"/>
                          <a:ea typeface="Roboto"/>
                          <a:cs typeface="Roboto"/>
                          <a:sym typeface="Roboto"/>
                        </a:rPr>
                        <a:t>, </a:t>
                      </a:r>
                      <a:r>
                        <a:rPr b="1" lang="en-GB" sz="1050">
                          <a:solidFill>
                            <a:srgbClr val="1C4587"/>
                          </a:solidFill>
                          <a:highlight>
                            <a:srgbClr val="F7F7F8"/>
                          </a:highlight>
                          <a:latin typeface="Courier New"/>
                          <a:ea typeface="Courier New"/>
                          <a:cs typeface="Courier New"/>
                          <a:sym typeface="Courier New"/>
                        </a:rPr>
                        <a:t>max</a:t>
                      </a:r>
                      <a:endParaRPr b="1" sz="1050">
                        <a:solidFill>
                          <a:srgbClr val="1C4587"/>
                        </a:solidFill>
                        <a:highlight>
                          <a:srgbClr val="F7F7F8"/>
                        </a:highlight>
                        <a:latin typeface="Courier New"/>
                        <a:ea typeface="Courier New"/>
                        <a:cs typeface="Courier New"/>
                        <a:sym typeface="Courier New"/>
                      </a:endParaRPr>
                    </a:p>
                  </a:txBody>
                  <a:tcPr marT="91425" marB="91425" marR="91425" marL="91425" anchor="ctr">
                    <a:lnL cap="flat" cmpd="sng" w="6100">
                      <a:solidFill>
                        <a:srgbClr val="D9D9E3"/>
                      </a:solidFill>
                      <a:prstDash val="solid"/>
                      <a:round/>
                      <a:headEnd len="sm" w="sm" type="none"/>
                      <a:tailEnd len="sm" w="sm" type="none"/>
                    </a:lnL>
                    <a:lnR cap="flat" cmpd="sng" w="6100">
                      <a:solidFill>
                        <a:srgbClr val="D9D9E3"/>
                      </a:solidFill>
                      <a:prstDash val="solid"/>
                      <a:round/>
                      <a:headEnd len="sm" w="sm" type="none"/>
                      <a:tailEnd len="sm" w="sm" type="none"/>
                    </a:lnR>
                    <a:lnT cap="flat" cmpd="sng" w="6100">
                      <a:solidFill>
                        <a:srgbClr val="D9D9E3"/>
                      </a:solidFill>
                      <a:prstDash val="solid"/>
                      <a:round/>
                      <a:headEnd len="sm" w="sm" type="none"/>
                      <a:tailEnd len="sm" w="sm" type="none"/>
                    </a:lnT>
                    <a:lnB cap="flat" cmpd="sng" w="6100">
                      <a:solidFill>
                        <a:srgbClr val="D9D9E3"/>
                      </a:solidFill>
                      <a:prstDash val="solid"/>
                      <a:round/>
                      <a:headEnd len="sm" w="sm" type="none"/>
                      <a:tailEnd len="sm" w="sm" type="none"/>
                    </a:lnB>
                    <a:solidFill>
                      <a:schemeClr val="lt1"/>
                    </a:solidFill>
                  </a:tcPr>
                </a:tc>
              </a:tr>
              <a:tr h="771525">
                <a:tc>
                  <a:txBody>
                    <a:bodyPr/>
                    <a:lstStyle/>
                    <a:p>
                      <a:pPr indent="0" lvl="0" marL="0" rtl="0" algn="l">
                        <a:lnSpc>
                          <a:spcPct val="171429"/>
                        </a:lnSpc>
                        <a:spcBef>
                          <a:spcPts val="1900"/>
                        </a:spcBef>
                        <a:spcAft>
                          <a:spcPts val="0"/>
                        </a:spcAft>
                        <a:buNone/>
                      </a:pPr>
                      <a:r>
                        <a:rPr b="1" lang="en-GB" sz="1150">
                          <a:solidFill>
                            <a:srgbClr val="1C4587"/>
                          </a:solidFill>
                          <a:highlight>
                            <a:srgbClr val="F7F7F8"/>
                          </a:highlight>
                          <a:latin typeface="Roboto"/>
                          <a:ea typeface="Roboto"/>
                          <a:cs typeface="Roboto"/>
                          <a:sym typeface="Roboto"/>
                        </a:rPr>
                        <a:t>Button (</a:t>
                      </a:r>
                      <a:r>
                        <a:rPr b="1" lang="en-GB" sz="1050">
                          <a:solidFill>
                            <a:srgbClr val="1C4587"/>
                          </a:solidFill>
                          <a:highlight>
                            <a:srgbClr val="F7F7F8"/>
                          </a:highlight>
                          <a:latin typeface="Courier New"/>
                          <a:ea typeface="Courier New"/>
                          <a:cs typeface="Courier New"/>
                          <a:sym typeface="Courier New"/>
                        </a:rPr>
                        <a:t>type="button"</a:t>
                      </a:r>
                      <a:r>
                        <a:rPr b="1" lang="en-GB" sz="1150">
                          <a:solidFill>
                            <a:srgbClr val="1C4587"/>
                          </a:solidFill>
                          <a:highlight>
                            <a:srgbClr val="F7F7F8"/>
                          </a:highlight>
                          <a:latin typeface="Roboto"/>
                          <a:ea typeface="Roboto"/>
                          <a:cs typeface="Roboto"/>
                          <a:sym typeface="Roboto"/>
                        </a:rPr>
                        <a:t>)</a:t>
                      </a:r>
                      <a:endParaRPr b="1" sz="1150">
                        <a:solidFill>
                          <a:srgbClr val="1C4587"/>
                        </a:solidFill>
                        <a:highlight>
                          <a:srgbClr val="F7F7F8"/>
                        </a:highlight>
                        <a:latin typeface="Roboto"/>
                        <a:ea typeface="Roboto"/>
                        <a:cs typeface="Roboto"/>
                        <a:sym typeface="Roboto"/>
                      </a:endParaRPr>
                    </a:p>
                  </a:txBody>
                  <a:tcPr marT="91425" marB="91425" marR="91425" marL="91425" anchor="ctr">
                    <a:lnL cap="flat" cmpd="sng" w="6100">
                      <a:solidFill>
                        <a:srgbClr val="D9D9E3"/>
                      </a:solidFill>
                      <a:prstDash val="solid"/>
                      <a:round/>
                      <a:headEnd len="sm" w="sm" type="none"/>
                      <a:tailEnd len="sm" w="sm" type="none"/>
                    </a:lnL>
                    <a:lnR cap="flat" cmpd="sng" w="6100">
                      <a:solidFill>
                        <a:srgbClr val="D9D9E3"/>
                      </a:solidFill>
                      <a:prstDash val="solid"/>
                      <a:round/>
                      <a:headEnd len="sm" w="sm" type="none"/>
                      <a:tailEnd len="sm" w="sm" type="none"/>
                    </a:lnR>
                    <a:lnT cap="flat" cmpd="sng" w="6100">
                      <a:solidFill>
                        <a:srgbClr val="D9D9E3"/>
                      </a:solidFill>
                      <a:prstDash val="solid"/>
                      <a:round/>
                      <a:headEnd len="sm" w="sm" type="none"/>
                      <a:tailEnd len="sm" w="sm" type="none"/>
                    </a:lnT>
                    <a:lnB cap="flat" cmpd="sng" w="6100">
                      <a:solidFill>
                        <a:srgbClr val="D9D9E3"/>
                      </a:solidFill>
                      <a:prstDash val="solid"/>
                      <a:round/>
                      <a:headEnd len="sm" w="sm" type="none"/>
                      <a:tailEnd len="sm" w="sm" type="none"/>
                    </a:lnB>
                    <a:solidFill>
                      <a:schemeClr val="lt1"/>
                    </a:solidFill>
                  </a:tcPr>
                </a:tc>
                <a:tc>
                  <a:txBody>
                    <a:bodyPr/>
                    <a:lstStyle/>
                    <a:p>
                      <a:pPr indent="0" lvl="0" marL="0" rtl="0" algn="l">
                        <a:lnSpc>
                          <a:spcPct val="171429"/>
                        </a:lnSpc>
                        <a:spcBef>
                          <a:spcPts val="1900"/>
                        </a:spcBef>
                        <a:spcAft>
                          <a:spcPts val="0"/>
                        </a:spcAft>
                        <a:buNone/>
                      </a:pPr>
                      <a:r>
                        <a:rPr b="1" lang="en-GB" sz="1150">
                          <a:solidFill>
                            <a:srgbClr val="1C4587"/>
                          </a:solidFill>
                          <a:highlight>
                            <a:srgbClr val="F7F7F8"/>
                          </a:highlight>
                          <a:latin typeface="Roboto"/>
                          <a:ea typeface="Roboto"/>
                          <a:cs typeface="Roboto"/>
                          <a:sym typeface="Roboto"/>
                        </a:rPr>
                        <a:t>Represents a clickable button.</a:t>
                      </a:r>
                      <a:endParaRPr b="1" sz="1150">
                        <a:solidFill>
                          <a:srgbClr val="1C4587"/>
                        </a:solidFill>
                        <a:highlight>
                          <a:srgbClr val="F7F7F8"/>
                        </a:highlight>
                        <a:latin typeface="Roboto"/>
                        <a:ea typeface="Roboto"/>
                        <a:cs typeface="Roboto"/>
                        <a:sym typeface="Roboto"/>
                      </a:endParaRPr>
                    </a:p>
                  </a:txBody>
                  <a:tcPr marT="91425" marB="91425" marR="91425" marL="91425" anchor="ctr">
                    <a:lnL cap="flat" cmpd="sng" w="6100">
                      <a:solidFill>
                        <a:srgbClr val="D9D9E3"/>
                      </a:solidFill>
                      <a:prstDash val="solid"/>
                      <a:round/>
                      <a:headEnd len="sm" w="sm" type="none"/>
                      <a:tailEnd len="sm" w="sm" type="none"/>
                    </a:lnL>
                    <a:lnR cap="flat" cmpd="sng" w="6100">
                      <a:solidFill>
                        <a:srgbClr val="D9D9E3"/>
                      </a:solidFill>
                      <a:prstDash val="solid"/>
                      <a:round/>
                      <a:headEnd len="sm" w="sm" type="none"/>
                      <a:tailEnd len="sm" w="sm" type="none"/>
                    </a:lnR>
                    <a:lnT cap="flat" cmpd="sng" w="6100">
                      <a:solidFill>
                        <a:srgbClr val="D9D9E3"/>
                      </a:solidFill>
                      <a:prstDash val="solid"/>
                      <a:round/>
                      <a:headEnd len="sm" w="sm" type="none"/>
                      <a:tailEnd len="sm" w="sm" type="none"/>
                    </a:lnT>
                    <a:lnB cap="flat" cmpd="sng" w="6100">
                      <a:solidFill>
                        <a:srgbClr val="D9D9E3"/>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b="1" sz="1600">
                        <a:solidFill>
                          <a:srgbClr val="1C4587"/>
                        </a:solidFill>
                      </a:endParaRPr>
                    </a:p>
                  </a:txBody>
                  <a:tcPr marT="91425" marB="91425" marR="91425" marL="91425" anchor="ctr">
                    <a:lnL cap="flat" cmpd="sng" w="6100">
                      <a:solidFill>
                        <a:srgbClr val="D9D9E3"/>
                      </a:solidFill>
                      <a:prstDash val="solid"/>
                      <a:round/>
                      <a:headEnd len="sm" w="sm" type="none"/>
                      <a:tailEnd len="sm" w="sm" type="none"/>
                    </a:lnL>
                    <a:lnR cap="flat" cmpd="sng" w="6100">
                      <a:solidFill>
                        <a:srgbClr val="D9D9E3"/>
                      </a:solidFill>
                      <a:prstDash val="solid"/>
                      <a:round/>
                      <a:headEnd len="sm" w="sm" type="none"/>
                      <a:tailEnd len="sm" w="sm" type="none"/>
                    </a:lnR>
                    <a:lnT cap="flat" cmpd="sng" w="6100">
                      <a:solidFill>
                        <a:srgbClr val="D9D9E3"/>
                      </a:solidFill>
                      <a:prstDash val="solid"/>
                      <a:round/>
                      <a:headEnd len="sm" w="sm" type="none"/>
                      <a:tailEnd len="sm" w="sm" type="none"/>
                    </a:lnT>
                    <a:lnB cap="flat" cmpd="sng" w="6100">
                      <a:solidFill>
                        <a:srgbClr val="D9D9E3"/>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b="1" sz="1600">
                        <a:solidFill>
                          <a:srgbClr val="1C4587"/>
                        </a:solidFill>
                      </a:endParaRPr>
                    </a:p>
                  </a:txBody>
                  <a:tcPr marT="91425" marB="91425" marR="91425" marL="91425" anchor="ctr">
                    <a:lnL cap="flat" cmpd="sng" w="6100">
                      <a:solidFill>
                        <a:srgbClr val="D9D9E3"/>
                      </a:solidFill>
                      <a:prstDash val="solid"/>
                      <a:round/>
                      <a:headEnd len="sm" w="sm" type="none"/>
                      <a:tailEnd len="sm" w="sm" type="none"/>
                    </a:lnL>
                    <a:lnR cap="flat" cmpd="sng">
                      <a:solidFill>
                        <a:srgbClr val="D9D9E3"/>
                      </a:solidFill>
                      <a:prstDash val="solid"/>
                      <a:round/>
                      <a:headEnd len="sm" w="sm" type="none"/>
                      <a:tailEnd len="sm" w="sm" type="none"/>
                    </a:lnR>
                    <a:lnT cap="flat" cmpd="sng" w="6100">
                      <a:solidFill>
                        <a:srgbClr val="D9D9E3"/>
                      </a:solidFill>
                      <a:prstDash val="solid"/>
                      <a:round/>
                      <a:headEnd len="sm" w="sm" type="none"/>
                      <a:tailEnd len="sm" w="sm" type="none"/>
                    </a:lnT>
                    <a:lnB cap="flat" cmpd="sng" w="6100">
                      <a:solidFill>
                        <a:srgbClr val="D9D9E3"/>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b="1" sz="1600">
                        <a:solidFill>
                          <a:srgbClr val="1C4587"/>
                        </a:solidFill>
                      </a:endParaRPr>
                    </a:p>
                  </a:txBody>
                  <a:tcPr marT="91425" marB="91425" marR="91425" marL="91425">
                    <a:lnL cap="flat" cmpd="sng">
                      <a:solidFill>
                        <a:srgbClr val="D9D9E3"/>
                      </a:solidFill>
                      <a:prstDash val="solid"/>
                      <a:round/>
                      <a:headEnd len="sm" w="sm" type="none"/>
                      <a:tailEnd len="sm" w="sm" type="none"/>
                    </a:lnL>
                    <a:lnT cap="flat" cmpd="sng" w="6100">
                      <a:solidFill>
                        <a:srgbClr val="D9D9E3"/>
                      </a:solidFill>
                      <a:prstDash val="solid"/>
                      <a:round/>
                      <a:headEnd len="sm" w="sm" type="none"/>
                      <a:tailEnd len="sm" w="sm" type="none"/>
                    </a:lnT>
                    <a:solidFill>
                      <a:schemeClr val="lt1"/>
                    </a:solidFill>
                  </a:tcPr>
                </a:tc>
              </a:tr>
            </a:tbl>
          </a:graphicData>
        </a:graphic>
      </p:graphicFrame>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8" name="Shape 578"/>
        <p:cNvGrpSpPr/>
        <p:nvPr/>
      </p:nvGrpSpPr>
      <p:grpSpPr>
        <a:xfrm>
          <a:off x="0" y="0"/>
          <a:ext cx="0" cy="0"/>
          <a:chOff x="0" y="0"/>
          <a:chExt cx="0" cy="0"/>
        </a:xfrm>
      </p:grpSpPr>
      <p:grpSp>
        <p:nvGrpSpPr>
          <p:cNvPr id="579" name="Google Shape;579;p75"/>
          <p:cNvGrpSpPr/>
          <p:nvPr/>
        </p:nvGrpSpPr>
        <p:grpSpPr>
          <a:xfrm>
            <a:off x="-11550" y="-53350"/>
            <a:ext cx="9147150" cy="4496350"/>
            <a:chOff x="-11550" y="-53350"/>
            <a:chExt cx="9147150" cy="4496350"/>
          </a:xfrm>
        </p:grpSpPr>
        <p:sp>
          <p:nvSpPr>
            <p:cNvPr id="580" name="Google Shape;580;p75"/>
            <p:cNvSpPr txBox="1"/>
            <p:nvPr/>
          </p:nvSpPr>
          <p:spPr>
            <a:xfrm>
              <a:off x="-11550" y="-53350"/>
              <a:ext cx="43200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600" u="sng">
                  <a:solidFill>
                    <a:schemeClr val="dk1"/>
                  </a:solidFill>
                  <a:latin typeface="Times New Roman"/>
                  <a:ea typeface="Times New Roman"/>
                  <a:cs typeface="Times New Roman"/>
                  <a:sym typeface="Times New Roman"/>
                </a:rPr>
                <a:t>HTML Entities</a:t>
              </a:r>
              <a:endParaRPr b="1" sz="1600">
                <a:latin typeface="Times New Roman"/>
                <a:ea typeface="Times New Roman"/>
                <a:cs typeface="Times New Roman"/>
                <a:sym typeface="Times New Roman"/>
              </a:endParaRPr>
            </a:p>
          </p:txBody>
        </p:sp>
        <p:sp>
          <p:nvSpPr>
            <p:cNvPr id="581" name="Google Shape;581;p75"/>
            <p:cNvSpPr txBox="1"/>
            <p:nvPr/>
          </p:nvSpPr>
          <p:spPr>
            <a:xfrm>
              <a:off x="32525" y="318575"/>
              <a:ext cx="4386900" cy="2786100"/>
            </a:xfrm>
            <a:prstGeom prst="rect">
              <a:avLst/>
            </a:prstGeom>
            <a:noFill/>
            <a:ln>
              <a:noFill/>
            </a:ln>
          </p:spPr>
          <p:txBody>
            <a:bodyPr anchorCtr="0" anchor="t" bIns="91425" lIns="91425" spcFirstLastPara="1" rIns="91425" wrap="square" tIns="91425">
              <a:spAutoFit/>
            </a:bodyPr>
            <a:lstStyle/>
            <a:p>
              <a:pPr indent="-311150" lvl="0" marL="457200" rtl="0" algn="just">
                <a:lnSpc>
                  <a:spcPct val="150000"/>
                </a:lnSpc>
                <a:spcBef>
                  <a:spcPts val="0"/>
                </a:spcBef>
                <a:spcAft>
                  <a:spcPts val="0"/>
                </a:spcAft>
                <a:buSzPts val="1300"/>
                <a:buFont typeface="Times New Roman"/>
                <a:buChar char="❏"/>
              </a:pPr>
              <a:r>
                <a:rPr lang="en-GB" sz="1300">
                  <a:latin typeface="Times New Roman"/>
                  <a:ea typeface="Times New Roman"/>
                  <a:cs typeface="Times New Roman"/>
                  <a:sym typeface="Times New Roman"/>
                </a:rPr>
                <a:t>HTML entities are special sequences of characters used to represent </a:t>
              </a:r>
              <a:r>
                <a:rPr b="1" lang="en-GB" sz="1300">
                  <a:latin typeface="Times New Roman"/>
                  <a:ea typeface="Times New Roman"/>
                  <a:cs typeface="Times New Roman"/>
                  <a:sym typeface="Times New Roman"/>
                </a:rPr>
                <a:t>reserved or sensitive characters </a:t>
              </a:r>
              <a:r>
                <a:rPr lang="en-GB" sz="1300">
                  <a:latin typeface="Times New Roman"/>
                  <a:ea typeface="Times New Roman"/>
                  <a:cs typeface="Times New Roman"/>
                  <a:sym typeface="Times New Roman"/>
                </a:rPr>
                <a:t>in HTML documents.</a:t>
              </a:r>
              <a:endParaRPr sz="1300">
                <a:latin typeface="Times New Roman"/>
                <a:ea typeface="Times New Roman"/>
                <a:cs typeface="Times New Roman"/>
                <a:sym typeface="Times New Roman"/>
              </a:endParaRPr>
            </a:p>
            <a:p>
              <a:pPr indent="-311150" lvl="0" marL="457200" rtl="0" algn="just">
                <a:lnSpc>
                  <a:spcPct val="150000"/>
                </a:lnSpc>
                <a:spcBef>
                  <a:spcPts val="0"/>
                </a:spcBef>
                <a:spcAft>
                  <a:spcPts val="0"/>
                </a:spcAft>
                <a:buSzPts val="1300"/>
                <a:buFont typeface="Times New Roman"/>
                <a:buChar char="❏"/>
              </a:pPr>
              <a:r>
                <a:rPr lang="en-GB" sz="1300">
                  <a:latin typeface="Times New Roman"/>
                  <a:ea typeface="Times New Roman"/>
                  <a:cs typeface="Times New Roman"/>
                  <a:sym typeface="Times New Roman"/>
                </a:rPr>
                <a:t>These </a:t>
              </a:r>
              <a:r>
                <a:rPr b="1" lang="en-GB" sz="1300">
                  <a:latin typeface="Times New Roman"/>
                  <a:ea typeface="Times New Roman"/>
                  <a:cs typeface="Times New Roman"/>
                  <a:sym typeface="Times New Roman"/>
                </a:rPr>
                <a:t>entities ensure that these characters are displayed correctly in web browsers</a:t>
              </a:r>
              <a:r>
                <a:rPr lang="en-GB" sz="1300">
                  <a:latin typeface="Times New Roman"/>
                  <a:ea typeface="Times New Roman"/>
                  <a:cs typeface="Times New Roman"/>
                  <a:sym typeface="Times New Roman"/>
                </a:rPr>
                <a:t> and do not interfere with the HTML markup itself.</a:t>
              </a:r>
              <a:endParaRPr sz="1300">
                <a:latin typeface="Times New Roman"/>
                <a:ea typeface="Times New Roman"/>
                <a:cs typeface="Times New Roman"/>
                <a:sym typeface="Times New Roman"/>
              </a:endParaRPr>
            </a:p>
            <a:p>
              <a:pPr indent="-311150" lvl="0" marL="457200" rtl="0" algn="just">
                <a:lnSpc>
                  <a:spcPct val="150000"/>
                </a:lnSpc>
                <a:spcBef>
                  <a:spcPts val="0"/>
                </a:spcBef>
                <a:spcAft>
                  <a:spcPts val="0"/>
                </a:spcAft>
                <a:buSzPts val="1300"/>
                <a:buFont typeface="Times New Roman"/>
                <a:buChar char="❏"/>
              </a:pPr>
              <a:r>
                <a:rPr lang="en-GB" sz="1300">
                  <a:latin typeface="Times New Roman"/>
                  <a:ea typeface="Times New Roman"/>
                  <a:cs typeface="Times New Roman"/>
                  <a:sym typeface="Times New Roman"/>
                </a:rPr>
                <a:t>HTML </a:t>
              </a:r>
              <a:r>
                <a:rPr b="1" lang="en-GB" sz="1300">
                  <a:latin typeface="Times New Roman"/>
                  <a:ea typeface="Times New Roman"/>
                  <a:cs typeface="Times New Roman"/>
                  <a:sym typeface="Times New Roman"/>
                </a:rPr>
                <a:t>entities begin with an ampersand (&amp;) and end with a semicolon (;).</a:t>
              </a:r>
              <a:r>
                <a:rPr lang="en-GB" sz="1300">
                  <a:latin typeface="Times New Roman"/>
                  <a:ea typeface="Times New Roman"/>
                  <a:cs typeface="Times New Roman"/>
                  <a:sym typeface="Times New Roman"/>
                </a:rPr>
                <a:t>Here are some commonly used HTML entities:</a:t>
              </a:r>
              <a:endParaRPr sz="1300">
                <a:latin typeface="Times New Roman"/>
                <a:ea typeface="Times New Roman"/>
                <a:cs typeface="Times New Roman"/>
                <a:sym typeface="Times New Roman"/>
              </a:endParaRPr>
            </a:p>
          </p:txBody>
        </p:sp>
        <p:sp>
          <p:nvSpPr>
            <p:cNvPr id="582" name="Google Shape;582;p75"/>
            <p:cNvSpPr txBox="1"/>
            <p:nvPr/>
          </p:nvSpPr>
          <p:spPr>
            <a:xfrm>
              <a:off x="4621800" y="0"/>
              <a:ext cx="4513800" cy="4443000"/>
            </a:xfrm>
            <a:prstGeom prst="rect">
              <a:avLst/>
            </a:prstGeom>
            <a:solidFill>
              <a:schemeClr val="lt2"/>
            </a:solidFill>
            <a:ln>
              <a:noFill/>
            </a:ln>
          </p:spPr>
          <p:txBody>
            <a:bodyPr anchorCtr="0" anchor="t" bIns="91425" lIns="91425" spcFirstLastPara="1" rIns="91425" wrap="square" tIns="91425">
              <a:spAutoFit/>
            </a:bodyPr>
            <a:lstStyle/>
            <a:p>
              <a:pPr indent="-298450" lvl="0" marL="457200" rtl="0" algn="just">
                <a:lnSpc>
                  <a:spcPct val="115000"/>
                </a:lnSpc>
                <a:spcBef>
                  <a:spcPts val="0"/>
                </a:spcBef>
                <a:spcAft>
                  <a:spcPts val="0"/>
                </a:spcAft>
                <a:buSzPts val="1100"/>
                <a:buFont typeface="Times New Roman"/>
                <a:buChar char="❏"/>
              </a:pPr>
              <a:r>
                <a:rPr lang="en-GB" sz="1100">
                  <a:latin typeface="Times New Roman"/>
                  <a:ea typeface="Times New Roman"/>
                  <a:cs typeface="Times New Roman"/>
                  <a:sym typeface="Times New Roman"/>
                </a:rPr>
                <a:t>&amp;amp; - Represents the ampersand character (&amp;).</a:t>
              </a:r>
              <a:endParaRPr sz="1100">
                <a:latin typeface="Times New Roman"/>
                <a:ea typeface="Times New Roman"/>
                <a:cs typeface="Times New Roman"/>
                <a:sym typeface="Times New Roman"/>
              </a:endParaRPr>
            </a:p>
            <a:p>
              <a:pPr indent="-298450" lvl="0" marL="457200" rtl="0" algn="just">
                <a:lnSpc>
                  <a:spcPct val="115000"/>
                </a:lnSpc>
                <a:spcBef>
                  <a:spcPts val="0"/>
                </a:spcBef>
                <a:spcAft>
                  <a:spcPts val="0"/>
                </a:spcAft>
                <a:buSzPts val="1100"/>
                <a:buFont typeface="Times New Roman"/>
                <a:buChar char="❏"/>
              </a:pPr>
              <a:r>
                <a:rPr lang="en-GB" sz="1100">
                  <a:latin typeface="Times New Roman"/>
                  <a:ea typeface="Times New Roman"/>
                  <a:cs typeface="Times New Roman"/>
                  <a:sym typeface="Times New Roman"/>
                </a:rPr>
                <a:t>&amp;lt; - Represents the less-than sign (&lt;).</a:t>
              </a:r>
              <a:endParaRPr sz="1100">
                <a:latin typeface="Times New Roman"/>
                <a:ea typeface="Times New Roman"/>
                <a:cs typeface="Times New Roman"/>
                <a:sym typeface="Times New Roman"/>
              </a:endParaRPr>
            </a:p>
            <a:p>
              <a:pPr indent="-298450" lvl="0" marL="457200" rtl="0" algn="just">
                <a:lnSpc>
                  <a:spcPct val="115000"/>
                </a:lnSpc>
                <a:spcBef>
                  <a:spcPts val="0"/>
                </a:spcBef>
                <a:spcAft>
                  <a:spcPts val="0"/>
                </a:spcAft>
                <a:buSzPts val="1100"/>
                <a:buFont typeface="Times New Roman"/>
                <a:buChar char="❏"/>
              </a:pPr>
              <a:r>
                <a:rPr lang="en-GB" sz="1100">
                  <a:latin typeface="Times New Roman"/>
                  <a:ea typeface="Times New Roman"/>
                  <a:cs typeface="Times New Roman"/>
                  <a:sym typeface="Times New Roman"/>
                </a:rPr>
                <a:t>&amp;gt; - Represents the greater-than sign (&gt;).</a:t>
              </a:r>
              <a:endParaRPr sz="1100">
                <a:latin typeface="Times New Roman"/>
                <a:ea typeface="Times New Roman"/>
                <a:cs typeface="Times New Roman"/>
                <a:sym typeface="Times New Roman"/>
              </a:endParaRPr>
            </a:p>
            <a:p>
              <a:pPr indent="-298450" lvl="0" marL="457200" rtl="0" algn="just">
                <a:lnSpc>
                  <a:spcPct val="115000"/>
                </a:lnSpc>
                <a:spcBef>
                  <a:spcPts val="0"/>
                </a:spcBef>
                <a:spcAft>
                  <a:spcPts val="0"/>
                </a:spcAft>
                <a:buSzPts val="1100"/>
                <a:buFont typeface="Times New Roman"/>
                <a:buChar char="❏"/>
              </a:pPr>
              <a:r>
                <a:rPr lang="en-GB" sz="1100">
                  <a:latin typeface="Times New Roman"/>
                  <a:ea typeface="Times New Roman"/>
                  <a:cs typeface="Times New Roman"/>
                  <a:sym typeface="Times New Roman"/>
                </a:rPr>
                <a:t>&amp;quot; - Represents a double quotation mark (").</a:t>
              </a:r>
              <a:endParaRPr sz="1100">
                <a:latin typeface="Times New Roman"/>
                <a:ea typeface="Times New Roman"/>
                <a:cs typeface="Times New Roman"/>
                <a:sym typeface="Times New Roman"/>
              </a:endParaRPr>
            </a:p>
            <a:p>
              <a:pPr indent="-298450" lvl="0" marL="457200" rtl="0" algn="just">
                <a:lnSpc>
                  <a:spcPct val="115000"/>
                </a:lnSpc>
                <a:spcBef>
                  <a:spcPts val="0"/>
                </a:spcBef>
                <a:spcAft>
                  <a:spcPts val="0"/>
                </a:spcAft>
                <a:buSzPts val="1100"/>
                <a:buFont typeface="Times New Roman"/>
                <a:buChar char="❏"/>
              </a:pPr>
              <a:r>
                <a:rPr lang="en-GB" sz="1100">
                  <a:latin typeface="Times New Roman"/>
                  <a:ea typeface="Times New Roman"/>
                  <a:cs typeface="Times New Roman"/>
                  <a:sym typeface="Times New Roman"/>
                </a:rPr>
                <a:t>&amp;apos; - Represents a single quotation mark or apostrophe (') (not supported in all browsers; use &amp;lsquo; and &amp;rsquo; instead for single quotes).</a:t>
              </a:r>
              <a:endParaRPr sz="1100">
                <a:latin typeface="Times New Roman"/>
                <a:ea typeface="Times New Roman"/>
                <a:cs typeface="Times New Roman"/>
                <a:sym typeface="Times New Roman"/>
              </a:endParaRPr>
            </a:p>
            <a:p>
              <a:pPr indent="-298450" lvl="0" marL="457200" rtl="0" algn="just">
                <a:lnSpc>
                  <a:spcPct val="115000"/>
                </a:lnSpc>
                <a:spcBef>
                  <a:spcPts val="0"/>
                </a:spcBef>
                <a:spcAft>
                  <a:spcPts val="0"/>
                </a:spcAft>
                <a:buSzPts val="1100"/>
                <a:buFont typeface="Times New Roman"/>
                <a:buChar char="❏"/>
              </a:pPr>
              <a:r>
                <a:rPr lang="en-GB" sz="1100">
                  <a:latin typeface="Times New Roman"/>
                  <a:ea typeface="Times New Roman"/>
                  <a:cs typeface="Times New Roman"/>
                  <a:sym typeface="Times New Roman"/>
                </a:rPr>
                <a:t>&amp;nbsp; - Represents a non-breaking space, which prevents line breaks or extra spacing.</a:t>
              </a:r>
              <a:endParaRPr sz="1100">
                <a:latin typeface="Times New Roman"/>
                <a:ea typeface="Times New Roman"/>
                <a:cs typeface="Times New Roman"/>
                <a:sym typeface="Times New Roman"/>
              </a:endParaRPr>
            </a:p>
            <a:p>
              <a:pPr indent="-298450" lvl="0" marL="457200" rtl="0" algn="just">
                <a:lnSpc>
                  <a:spcPct val="115000"/>
                </a:lnSpc>
                <a:spcBef>
                  <a:spcPts val="0"/>
                </a:spcBef>
                <a:spcAft>
                  <a:spcPts val="0"/>
                </a:spcAft>
                <a:buSzPts val="1100"/>
                <a:buFont typeface="Times New Roman"/>
                <a:buChar char="❏"/>
              </a:pPr>
              <a:r>
                <a:rPr lang="en-GB" sz="1100">
                  <a:latin typeface="Times New Roman"/>
                  <a:ea typeface="Times New Roman"/>
                  <a:cs typeface="Times New Roman"/>
                  <a:sym typeface="Times New Roman"/>
                </a:rPr>
                <a:t>&amp;copy; - Represents the copyright symbol (©).</a:t>
              </a:r>
              <a:endParaRPr sz="1100">
                <a:latin typeface="Times New Roman"/>
                <a:ea typeface="Times New Roman"/>
                <a:cs typeface="Times New Roman"/>
                <a:sym typeface="Times New Roman"/>
              </a:endParaRPr>
            </a:p>
            <a:p>
              <a:pPr indent="-298450" lvl="0" marL="457200" rtl="0" algn="just">
                <a:lnSpc>
                  <a:spcPct val="115000"/>
                </a:lnSpc>
                <a:spcBef>
                  <a:spcPts val="0"/>
                </a:spcBef>
                <a:spcAft>
                  <a:spcPts val="0"/>
                </a:spcAft>
                <a:buSzPts val="1100"/>
                <a:buFont typeface="Times New Roman"/>
                <a:buChar char="❏"/>
              </a:pPr>
              <a:r>
                <a:rPr lang="en-GB" sz="1100">
                  <a:latin typeface="Times New Roman"/>
                  <a:ea typeface="Times New Roman"/>
                  <a:cs typeface="Times New Roman"/>
                  <a:sym typeface="Times New Roman"/>
                </a:rPr>
                <a:t>&amp;reg; - Represents the registered trademark symbol (®).</a:t>
              </a:r>
              <a:endParaRPr sz="1100">
                <a:latin typeface="Times New Roman"/>
                <a:ea typeface="Times New Roman"/>
                <a:cs typeface="Times New Roman"/>
                <a:sym typeface="Times New Roman"/>
              </a:endParaRPr>
            </a:p>
            <a:p>
              <a:pPr indent="-298450" lvl="0" marL="457200" rtl="0" algn="just">
                <a:lnSpc>
                  <a:spcPct val="115000"/>
                </a:lnSpc>
                <a:spcBef>
                  <a:spcPts val="0"/>
                </a:spcBef>
                <a:spcAft>
                  <a:spcPts val="0"/>
                </a:spcAft>
                <a:buSzPts val="1100"/>
                <a:buFont typeface="Times New Roman"/>
                <a:buChar char="❏"/>
              </a:pPr>
              <a:r>
                <a:rPr lang="en-GB" sz="1100">
                  <a:latin typeface="Times New Roman"/>
                  <a:ea typeface="Times New Roman"/>
                  <a:cs typeface="Times New Roman"/>
                  <a:sym typeface="Times New Roman"/>
                </a:rPr>
                <a:t>&amp;trade; - Represents the trademark symbol (™).</a:t>
              </a:r>
              <a:endParaRPr sz="1100">
                <a:latin typeface="Times New Roman"/>
                <a:ea typeface="Times New Roman"/>
                <a:cs typeface="Times New Roman"/>
                <a:sym typeface="Times New Roman"/>
              </a:endParaRPr>
            </a:p>
            <a:p>
              <a:pPr indent="-298450" lvl="0" marL="457200" rtl="0" algn="just">
                <a:lnSpc>
                  <a:spcPct val="115000"/>
                </a:lnSpc>
                <a:spcBef>
                  <a:spcPts val="0"/>
                </a:spcBef>
                <a:spcAft>
                  <a:spcPts val="0"/>
                </a:spcAft>
                <a:buSzPts val="1100"/>
                <a:buFont typeface="Times New Roman"/>
                <a:buChar char="❏"/>
              </a:pPr>
              <a:r>
                <a:rPr lang="en-GB" sz="1100">
                  <a:latin typeface="Times New Roman"/>
                  <a:ea typeface="Times New Roman"/>
                  <a:cs typeface="Times New Roman"/>
                  <a:sym typeface="Times New Roman"/>
                </a:rPr>
                <a:t>&amp;euro; - Represents the Euro currency symbol (€).</a:t>
              </a:r>
              <a:endParaRPr sz="1100">
                <a:latin typeface="Times New Roman"/>
                <a:ea typeface="Times New Roman"/>
                <a:cs typeface="Times New Roman"/>
                <a:sym typeface="Times New Roman"/>
              </a:endParaRPr>
            </a:p>
            <a:p>
              <a:pPr indent="-298450" lvl="0" marL="457200" rtl="0" algn="just">
                <a:lnSpc>
                  <a:spcPct val="115000"/>
                </a:lnSpc>
                <a:spcBef>
                  <a:spcPts val="0"/>
                </a:spcBef>
                <a:spcAft>
                  <a:spcPts val="0"/>
                </a:spcAft>
                <a:buSzPts val="1100"/>
                <a:buFont typeface="Times New Roman"/>
                <a:buChar char="❏"/>
              </a:pPr>
              <a:r>
                <a:rPr lang="en-GB" sz="1100">
                  <a:latin typeface="Times New Roman"/>
                  <a:ea typeface="Times New Roman"/>
                  <a:cs typeface="Times New Roman"/>
                  <a:sym typeface="Times New Roman"/>
                </a:rPr>
                <a:t>&amp;pound; - Represents the British Pound currency symbol (£).</a:t>
              </a:r>
              <a:endParaRPr sz="1100">
                <a:latin typeface="Times New Roman"/>
                <a:ea typeface="Times New Roman"/>
                <a:cs typeface="Times New Roman"/>
                <a:sym typeface="Times New Roman"/>
              </a:endParaRPr>
            </a:p>
            <a:p>
              <a:pPr indent="-298450" lvl="0" marL="457200" rtl="0" algn="just">
                <a:lnSpc>
                  <a:spcPct val="115000"/>
                </a:lnSpc>
                <a:spcBef>
                  <a:spcPts val="0"/>
                </a:spcBef>
                <a:spcAft>
                  <a:spcPts val="0"/>
                </a:spcAft>
                <a:buSzPts val="1100"/>
                <a:buFont typeface="Times New Roman"/>
                <a:buChar char="❏"/>
              </a:pPr>
              <a:r>
                <a:rPr lang="en-GB" sz="1100">
                  <a:latin typeface="Times New Roman"/>
                  <a:ea typeface="Times New Roman"/>
                  <a:cs typeface="Times New Roman"/>
                  <a:sym typeface="Times New Roman"/>
                </a:rPr>
                <a:t>&amp;yen; - Represents the Japanese Yen currency symbol (¥).</a:t>
              </a:r>
              <a:endParaRPr sz="1100">
                <a:latin typeface="Times New Roman"/>
                <a:ea typeface="Times New Roman"/>
                <a:cs typeface="Times New Roman"/>
                <a:sym typeface="Times New Roman"/>
              </a:endParaRPr>
            </a:p>
            <a:p>
              <a:pPr indent="-298450" lvl="0" marL="457200" rtl="0" algn="just">
                <a:lnSpc>
                  <a:spcPct val="115000"/>
                </a:lnSpc>
                <a:spcBef>
                  <a:spcPts val="0"/>
                </a:spcBef>
                <a:spcAft>
                  <a:spcPts val="0"/>
                </a:spcAft>
                <a:buSzPts val="1100"/>
                <a:buFont typeface="Times New Roman"/>
                <a:buChar char="❏"/>
              </a:pPr>
              <a:r>
                <a:rPr lang="en-GB" sz="1100">
                  <a:latin typeface="Times New Roman"/>
                  <a:ea typeface="Times New Roman"/>
                  <a:cs typeface="Times New Roman"/>
                  <a:sym typeface="Times New Roman"/>
                </a:rPr>
                <a:t>&amp;cent; - Represents the cent currency symbol (¢).</a:t>
              </a:r>
              <a:endParaRPr sz="1100">
                <a:latin typeface="Times New Roman"/>
                <a:ea typeface="Times New Roman"/>
                <a:cs typeface="Times New Roman"/>
                <a:sym typeface="Times New Roman"/>
              </a:endParaRPr>
            </a:p>
            <a:p>
              <a:pPr indent="-298450" lvl="0" marL="457200" rtl="0" algn="just">
                <a:lnSpc>
                  <a:spcPct val="115000"/>
                </a:lnSpc>
                <a:spcBef>
                  <a:spcPts val="0"/>
                </a:spcBef>
                <a:spcAft>
                  <a:spcPts val="0"/>
                </a:spcAft>
                <a:buSzPts val="1100"/>
                <a:buFont typeface="Times New Roman"/>
                <a:buChar char="❏"/>
              </a:pPr>
              <a:r>
                <a:rPr lang="en-GB" sz="1100">
                  <a:latin typeface="Times New Roman"/>
                  <a:ea typeface="Times New Roman"/>
                  <a:cs typeface="Times New Roman"/>
                  <a:sym typeface="Times New Roman"/>
                </a:rPr>
                <a:t>&amp;deg; - Represents the degree symbol (°).</a:t>
              </a:r>
              <a:endParaRPr sz="1100">
                <a:latin typeface="Times New Roman"/>
                <a:ea typeface="Times New Roman"/>
                <a:cs typeface="Times New Roman"/>
                <a:sym typeface="Times New Roman"/>
              </a:endParaRPr>
            </a:p>
            <a:p>
              <a:pPr indent="-298450" lvl="0" marL="457200" rtl="0" algn="just">
                <a:lnSpc>
                  <a:spcPct val="115000"/>
                </a:lnSpc>
                <a:spcBef>
                  <a:spcPts val="0"/>
                </a:spcBef>
                <a:spcAft>
                  <a:spcPts val="0"/>
                </a:spcAft>
                <a:buSzPts val="1100"/>
                <a:buFont typeface="Times New Roman"/>
                <a:buChar char="❏"/>
              </a:pPr>
              <a:r>
                <a:rPr lang="en-GB" sz="1100">
                  <a:latin typeface="Times New Roman"/>
                  <a:ea typeface="Times New Roman"/>
                  <a:cs typeface="Times New Roman"/>
                  <a:sym typeface="Times New Roman"/>
                </a:rPr>
                <a:t>&amp;hellip; - Represents an ellipsis (...) for indicating omitted text.</a:t>
              </a:r>
              <a:endParaRPr sz="1100">
                <a:latin typeface="Times New Roman"/>
                <a:ea typeface="Times New Roman"/>
                <a:cs typeface="Times New Roman"/>
                <a:sym typeface="Times New Roman"/>
              </a:endParaRPr>
            </a:p>
            <a:p>
              <a:pPr indent="-298450" lvl="0" marL="457200" rtl="0" algn="just">
                <a:lnSpc>
                  <a:spcPct val="115000"/>
                </a:lnSpc>
                <a:spcBef>
                  <a:spcPts val="0"/>
                </a:spcBef>
                <a:spcAft>
                  <a:spcPts val="0"/>
                </a:spcAft>
                <a:buSzPts val="1100"/>
                <a:buFont typeface="Times New Roman"/>
                <a:buChar char="❏"/>
              </a:pPr>
              <a:r>
                <a:rPr lang="en-GB" sz="1100">
                  <a:latin typeface="Times New Roman"/>
                  <a:ea typeface="Times New Roman"/>
                  <a:cs typeface="Times New Roman"/>
                  <a:sym typeface="Times New Roman"/>
                </a:rPr>
                <a:t>&amp;mdash; - Represents an em dash (—) for longer dashes.</a:t>
              </a:r>
              <a:endParaRPr sz="1100">
                <a:latin typeface="Times New Roman"/>
                <a:ea typeface="Times New Roman"/>
                <a:cs typeface="Times New Roman"/>
                <a:sym typeface="Times New Roman"/>
              </a:endParaRPr>
            </a:p>
            <a:p>
              <a:pPr indent="-298450" lvl="0" marL="457200" rtl="0" algn="just">
                <a:lnSpc>
                  <a:spcPct val="115000"/>
                </a:lnSpc>
                <a:spcBef>
                  <a:spcPts val="0"/>
                </a:spcBef>
                <a:spcAft>
                  <a:spcPts val="0"/>
                </a:spcAft>
                <a:buSzPts val="1100"/>
                <a:buFont typeface="Times New Roman"/>
                <a:buChar char="❏"/>
              </a:pPr>
              <a:r>
                <a:rPr lang="en-GB" sz="1100">
                  <a:latin typeface="Times New Roman"/>
                  <a:ea typeface="Times New Roman"/>
                  <a:cs typeface="Times New Roman"/>
                  <a:sym typeface="Times New Roman"/>
                </a:rPr>
                <a:t>&amp;ndash; - Represents an en dash (–) for shorter dashes.</a:t>
              </a:r>
              <a:endParaRPr sz="1100">
                <a:latin typeface="Times New Roman"/>
                <a:ea typeface="Times New Roman"/>
                <a:cs typeface="Times New Roman"/>
                <a:sym typeface="Times New Roman"/>
              </a:endParaRPr>
            </a:p>
            <a:p>
              <a:pPr indent="-298450" lvl="0" marL="457200" rtl="0" algn="just">
                <a:lnSpc>
                  <a:spcPct val="115000"/>
                </a:lnSpc>
                <a:spcBef>
                  <a:spcPts val="0"/>
                </a:spcBef>
                <a:spcAft>
                  <a:spcPts val="0"/>
                </a:spcAft>
                <a:buSzPts val="1100"/>
                <a:buFont typeface="Times New Roman"/>
                <a:buChar char="❏"/>
              </a:pPr>
              <a:r>
                <a:rPr lang="en-GB" sz="1100">
                  <a:latin typeface="Times New Roman"/>
                  <a:ea typeface="Times New Roman"/>
                  <a:cs typeface="Times New Roman"/>
                  <a:sym typeface="Times New Roman"/>
                </a:rPr>
                <a:t>&amp;times; - Represents the multiplication symbol (×).</a:t>
              </a:r>
              <a:endParaRPr sz="1100">
                <a:latin typeface="Times New Roman"/>
                <a:ea typeface="Times New Roman"/>
                <a:cs typeface="Times New Roman"/>
                <a:sym typeface="Times New Roman"/>
              </a:endParaRPr>
            </a:p>
            <a:p>
              <a:pPr indent="-298450" lvl="0" marL="457200" rtl="0" algn="just">
                <a:lnSpc>
                  <a:spcPct val="115000"/>
                </a:lnSpc>
                <a:spcBef>
                  <a:spcPts val="0"/>
                </a:spcBef>
                <a:spcAft>
                  <a:spcPts val="0"/>
                </a:spcAft>
                <a:buSzPts val="1100"/>
                <a:buFont typeface="Times New Roman"/>
                <a:buChar char="❏"/>
              </a:pPr>
              <a:r>
                <a:rPr lang="en-GB" sz="1100">
                  <a:latin typeface="Times New Roman"/>
                  <a:ea typeface="Times New Roman"/>
                  <a:cs typeface="Times New Roman"/>
                  <a:sym typeface="Times New Roman"/>
                </a:rPr>
                <a:t>&amp;divide; - Represents the division symbol (÷).</a:t>
              </a:r>
              <a:endParaRPr sz="1100">
                <a:latin typeface="Times New Roman"/>
                <a:ea typeface="Times New Roman"/>
                <a:cs typeface="Times New Roman"/>
                <a:sym typeface="Times New Roman"/>
              </a:endParaRPr>
            </a:p>
          </p:txBody>
        </p:sp>
      </p:grpSp>
      <p:sp>
        <p:nvSpPr>
          <p:cNvPr id="583" name="Google Shape;583;p75"/>
          <p:cNvSpPr txBox="1"/>
          <p:nvPr/>
        </p:nvSpPr>
        <p:spPr>
          <a:xfrm>
            <a:off x="0" y="2976225"/>
            <a:ext cx="43200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600" u="sng">
                <a:solidFill>
                  <a:schemeClr val="dk1"/>
                </a:solidFill>
                <a:latin typeface="Times New Roman"/>
                <a:ea typeface="Times New Roman"/>
                <a:cs typeface="Times New Roman"/>
                <a:sym typeface="Times New Roman"/>
              </a:rPr>
              <a:t>HTML Entities Usage</a:t>
            </a:r>
            <a:endParaRPr b="1" sz="1600">
              <a:latin typeface="Times New Roman"/>
              <a:ea typeface="Times New Roman"/>
              <a:cs typeface="Times New Roman"/>
              <a:sym typeface="Times New Roman"/>
            </a:endParaRPr>
          </a:p>
        </p:txBody>
      </p:sp>
      <p:sp>
        <p:nvSpPr>
          <p:cNvPr id="584" name="Google Shape;584;p75"/>
          <p:cNvSpPr txBox="1"/>
          <p:nvPr/>
        </p:nvSpPr>
        <p:spPr>
          <a:xfrm>
            <a:off x="-11550" y="3340950"/>
            <a:ext cx="4663200" cy="1585500"/>
          </a:xfrm>
          <a:prstGeom prst="rect">
            <a:avLst/>
          </a:prstGeom>
          <a:solidFill>
            <a:schemeClr val="dk2"/>
          </a:solid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None/>
            </a:pPr>
            <a:r>
              <a:rPr lang="en-GB" sz="1300">
                <a:latin typeface="Times New Roman"/>
                <a:ea typeface="Times New Roman"/>
                <a:cs typeface="Times New Roman"/>
                <a:sym typeface="Times New Roman"/>
              </a:rPr>
              <a:t>These HTML entities are especially useful when you need to display special characters, symbols, or reserved characters in your HTML documents without causing parsing errors or rendering issues. Always use HTML entities when dealing with characters that have special meanings in HTML, such as &lt;, &gt;, and &amp;.</a:t>
            </a:r>
            <a:endParaRPr sz="1300">
              <a:latin typeface="Times New Roman"/>
              <a:ea typeface="Times New Roman"/>
              <a:cs typeface="Times New Roman"/>
              <a:sym typeface="Times New Roman"/>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8" name="Shape 588"/>
        <p:cNvGrpSpPr/>
        <p:nvPr/>
      </p:nvGrpSpPr>
      <p:grpSpPr>
        <a:xfrm>
          <a:off x="0" y="0"/>
          <a:ext cx="0" cy="0"/>
          <a:chOff x="0" y="0"/>
          <a:chExt cx="0" cy="0"/>
        </a:xfrm>
      </p:grpSpPr>
      <p:grpSp>
        <p:nvGrpSpPr>
          <p:cNvPr id="589" name="Google Shape;589;p76"/>
          <p:cNvGrpSpPr/>
          <p:nvPr/>
        </p:nvGrpSpPr>
        <p:grpSpPr>
          <a:xfrm>
            <a:off x="-11550" y="-53350"/>
            <a:ext cx="4650725" cy="3678400"/>
            <a:chOff x="-11550" y="-53350"/>
            <a:chExt cx="4650725" cy="3678400"/>
          </a:xfrm>
        </p:grpSpPr>
        <p:sp>
          <p:nvSpPr>
            <p:cNvPr id="590" name="Google Shape;590;p76"/>
            <p:cNvSpPr txBox="1"/>
            <p:nvPr/>
          </p:nvSpPr>
          <p:spPr>
            <a:xfrm>
              <a:off x="-11550" y="-53350"/>
              <a:ext cx="43200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600" u="sng">
                  <a:solidFill>
                    <a:schemeClr val="dk1"/>
                  </a:solidFill>
                  <a:latin typeface="Times New Roman"/>
                  <a:ea typeface="Times New Roman"/>
                  <a:cs typeface="Times New Roman"/>
                  <a:sym typeface="Times New Roman"/>
                </a:rPr>
                <a:t>Some More HTML </a:t>
              </a:r>
              <a:r>
                <a:rPr b="1" lang="en-GB" sz="1600" u="sng">
                  <a:solidFill>
                    <a:schemeClr val="dk1"/>
                  </a:solidFill>
                  <a:latin typeface="Times New Roman"/>
                  <a:ea typeface="Times New Roman"/>
                  <a:cs typeface="Times New Roman"/>
                  <a:sym typeface="Times New Roman"/>
                </a:rPr>
                <a:t>Entities</a:t>
              </a:r>
              <a:endParaRPr b="1" sz="1600">
                <a:latin typeface="Times New Roman"/>
                <a:ea typeface="Times New Roman"/>
                <a:cs typeface="Times New Roman"/>
                <a:sym typeface="Times New Roman"/>
              </a:endParaRPr>
            </a:p>
          </p:txBody>
        </p:sp>
        <p:sp>
          <p:nvSpPr>
            <p:cNvPr id="591" name="Google Shape;591;p76"/>
            <p:cNvSpPr txBox="1"/>
            <p:nvPr/>
          </p:nvSpPr>
          <p:spPr>
            <a:xfrm>
              <a:off x="125375" y="350250"/>
              <a:ext cx="4513800" cy="3274800"/>
            </a:xfrm>
            <a:prstGeom prst="rect">
              <a:avLst/>
            </a:prstGeom>
            <a:solidFill>
              <a:schemeClr val="lt2"/>
            </a:solidFill>
            <a:ln>
              <a:noFill/>
            </a:ln>
          </p:spPr>
          <p:txBody>
            <a:bodyPr anchorCtr="0" anchor="t" bIns="91425" lIns="91425" spcFirstLastPara="1" rIns="91425" wrap="square" tIns="91425">
              <a:spAutoFit/>
            </a:bodyPr>
            <a:lstStyle/>
            <a:p>
              <a:pPr indent="-298450" lvl="0" marL="457200" rtl="0" algn="just">
                <a:lnSpc>
                  <a:spcPct val="115000"/>
                </a:lnSpc>
                <a:spcBef>
                  <a:spcPts val="0"/>
                </a:spcBef>
                <a:spcAft>
                  <a:spcPts val="0"/>
                </a:spcAft>
                <a:buSzPts val="1100"/>
                <a:buFont typeface="Times New Roman"/>
                <a:buChar char="❏"/>
              </a:pPr>
              <a:r>
                <a:rPr lang="en-GB" sz="1100">
                  <a:latin typeface="Times New Roman"/>
                  <a:ea typeface="Times New Roman"/>
                  <a:cs typeface="Times New Roman"/>
                  <a:sym typeface="Times New Roman"/>
                </a:rPr>
                <a:t>&amp;copy; - Copyright Symbol: ©   (Displayed as ©)</a:t>
              </a:r>
              <a:endParaRPr sz="1100">
                <a:latin typeface="Times New Roman"/>
                <a:ea typeface="Times New Roman"/>
                <a:cs typeface="Times New Roman"/>
                <a:sym typeface="Times New Roman"/>
              </a:endParaRPr>
            </a:p>
            <a:p>
              <a:pPr indent="-298450" lvl="0" marL="457200" rtl="0" algn="just">
                <a:lnSpc>
                  <a:spcPct val="115000"/>
                </a:lnSpc>
                <a:spcBef>
                  <a:spcPts val="0"/>
                </a:spcBef>
                <a:spcAft>
                  <a:spcPts val="0"/>
                </a:spcAft>
                <a:buSzPts val="1100"/>
                <a:buFont typeface="Times New Roman"/>
                <a:buChar char="❏"/>
              </a:pPr>
              <a:r>
                <a:rPr lang="en-GB" sz="1100">
                  <a:latin typeface="Times New Roman"/>
                  <a:ea typeface="Times New Roman"/>
                  <a:cs typeface="Times New Roman"/>
                  <a:sym typeface="Times New Roman"/>
                </a:rPr>
                <a:t>&amp;reg; - Registered Trademark Symbol: ®   (Displayed as ®)</a:t>
              </a:r>
              <a:endParaRPr sz="1100">
                <a:latin typeface="Times New Roman"/>
                <a:ea typeface="Times New Roman"/>
                <a:cs typeface="Times New Roman"/>
                <a:sym typeface="Times New Roman"/>
              </a:endParaRPr>
            </a:p>
            <a:p>
              <a:pPr indent="-298450" lvl="0" marL="457200" rtl="0" algn="just">
                <a:lnSpc>
                  <a:spcPct val="115000"/>
                </a:lnSpc>
                <a:spcBef>
                  <a:spcPts val="0"/>
                </a:spcBef>
                <a:spcAft>
                  <a:spcPts val="0"/>
                </a:spcAft>
                <a:buSzPts val="1100"/>
                <a:buFont typeface="Times New Roman"/>
                <a:buChar char="❏"/>
              </a:pPr>
              <a:r>
                <a:rPr lang="en-GB" sz="1100">
                  <a:latin typeface="Times New Roman"/>
                  <a:ea typeface="Times New Roman"/>
                  <a:cs typeface="Times New Roman"/>
                  <a:sym typeface="Times New Roman"/>
                </a:rPr>
                <a:t>&amp;trade; - Trademark Symbol: ™   (Displayed as ™)</a:t>
              </a:r>
              <a:endParaRPr sz="1100">
                <a:latin typeface="Times New Roman"/>
                <a:ea typeface="Times New Roman"/>
                <a:cs typeface="Times New Roman"/>
                <a:sym typeface="Times New Roman"/>
              </a:endParaRPr>
            </a:p>
            <a:p>
              <a:pPr indent="-298450" lvl="0" marL="457200" rtl="0" algn="just">
                <a:lnSpc>
                  <a:spcPct val="115000"/>
                </a:lnSpc>
                <a:spcBef>
                  <a:spcPts val="0"/>
                </a:spcBef>
                <a:spcAft>
                  <a:spcPts val="0"/>
                </a:spcAft>
                <a:buSzPts val="1100"/>
                <a:buFont typeface="Times New Roman"/>
                <a:buChar char="❏"/>
              </a:pPr>
              <a:r>
                <a:rPr lang="en-GB" sz="1100">
                  <a:latin typeface="Times New Roman"/>
                  <a:ea typeface="Times New Roman"/>
                  <a:cs typeface="Times New Roman"/>
                  <a:sym typeface="Times New Roman"/>
                </a:rPr>
                <a:t>&amp;euro; - Euro Currency Symbol: €   (Displayed as €)</a:t>
              </a:r>
              <a:endParaRPr sz="1100">
                <a:latin typeface="Times New Roman"/>
                <a:ea typeface="Times New Roman"/>
                <a:cs typeface="Times New Roman"/>
                <a:sym typeface="Times New Roman"/>
              </a:endParaRPr>
            </a:p>
            <a:p>
              <a:pPr indent="-298450" lvl="0" marL="457200" rtl="0" algn="just">
                <a:lnSpc>
                  <a:spcPct val="115000"/>
                </a:lnSpc>
                <a:spcBef>
                  <a:spcPts val="0"/>
                </a:spcBef>
                <a:spcAft>
                  <a:spcPts val="0"/>
                </a:spcAft>
                <a:buSzPts val="1100"/>
                <a:buFont typeface="Times New Roman"/>
                <a:buChar char="❏"/>
              </a:pPr>
              <a:r>
                <a:rPr lang="en-GB" sz="1100">
                  <a:latin typeface="Times New Roman"/>
                  <a:ea typeface="Times New Roman"/>
                  <a:cs typeface="Times New Roman"/>
                  <a:sym typeface="Times New Roman"/>
                </a:rPr>
                <a:t>&amp;pound; - Pound Sterling Currency Symbol: £   (Displayed as £)</a:t>
              </a:r>
              <a:endParaRPr sz="1100">
                <a:latin typeface="Times New Roman"/>
                <a:ea typeface="Times New Roman"/>
                <a:cs typeface="Times New Roman"/>
                <a:sym typeface="Times New Roman"/>
              </a:endParaRPr>
            </a:p>
            <a:p>
              <a:pPr indent="-298450" lvl="0" marL="457200" rtl="0" algn="just">
                <a:lnSpc>
                  <a:spcPct val="115000"/>
                </a:lnSpc>
                <a:spcBef>
                  <a:spcPts val="0"/>
                </a:spcBef>
                <a:spcAft>
                  <a:spcPts val="0"/>
                </a:spcAft>
                <a:buSzPts val="1100"/>
                <a:buFont typeface="Times New Roman"/>
                <a:buChar char="❏"/>
              </a:pPr>
              <a:r>
                <a:rPr lang="en-GB" sz="1100">
                  <a:latin typeface="Times New Roman"/>
                  <a:ea typeface="Times New Roman"/>
                  <a:cs typeface="Times New Roman"/>
                  <a:sym typeface="Times New Roman"/>
                </a:rPr>
                <a:t>&amp;yen; - Yen Currency Symbol: ¥   (Displayed as ¥)</a:t>
              </a:r>
              <a:endParaRPr sz="1100">
                <a:latin typeface="Times New Roman"/>
                <a:ea typeface="Times New Roman"/>
                <a:cs typeface="Times New Roman"/>
                <a:sym typeface="Times New Roman"/>
              </a:endParaRPr>
            </a:p>
            <a:p>
              <a:pPr indent="-298450" lvl="0" marL="457200" rtl="0" algn="just">
                <a:lnSpc>
                  <a:spcPct val="115000"/>
                </a:lnSpc>
                <a:spcBef>
                  <a:spcPts val="0"/>
                </a:spcBef>
                <a:spcAft>
                  <a:spcPts val="0"/>
                </a:spcAft>
                <a:buSzPts val="1100"/>
                <a:buFont typeface="Times New Roman"/>
                <a:buChar char="❏"/>
              </a:pPr>
              <a:r>
                <a:rPr lang="en-GB" sz="1100">
                  <a:latin typeface="Times New Roman"/>
                  <a:ea typeface="Times New Roman"/>
                  <a:cs typeface="Times New Roman"/>
                  <a:sym typeface="Times New Roman"/>
                </a:rPr>
                <a:t>&amp;cent; - Cent Currency Symbol: ¢   (Displayed as ¢)</a:t>
              </a:r>
              <a:endParaRPr sz="1100">
                <a:latin typeface="Times New Roman"/>
                <a:ea typeface="Times New Roman"/>
                <a:cs typeface="Times New Roman"/>
                <a:sym typeface="Times New Roman"/>
              </a:endParaRPr>
            </a:p>
            <a:p>
              <a:pPr indent="-298450" lvl="0" marL="457200" rtl="0" algn="just">
                <a:lnSpc>
                  <a:spcPct val="115000"/>
                </a:lnSpc>
                <a:spcBef>
                  <a:spcPts val="0"/>
                </a:spcBef>
                <a:spcAft>
                  <a:spcPts val="0"/>
                </a:spcAft>
                <a:buSzPts val="1100"/>
                <a:buFont typeface="Times New Roman"/>
                <a:buChar char="❏"/>
              </a:pPr>
              <a:r>
                <a:rPr lang="en-GB" sz="1100">
                  <a:latin typeface="Times New Roman"/>
                  <a:ea typeface="Times New Roman"/>
                  <a:cs typeface="Times New Roman"/>
                  <a:sym typeface="Times New Roman"/>
                </a:rPr>
                <a:t>&amp;deg; - Degree Symbol: 90°   (Displayed as 90°)</a:t>
              </a:r>
              <a:endParaRPr sz="1100">
                <a:latin typeface="Times New Roman"/>
                <a:ea typeface="Times New Roman"/>
                <a:cs typeface="Times New Roman"/>
                <a:sym typeface="Times New Roman"/>
              </a:endParaRPr>
            </a:p>
            <a:p>
              <a:pPr indent="-298450" lvl="0" marL="457200" rtl="0" algn="just">
                <a:lnSpc>
                  <a:spcPct val="115000"/>
                </a:lnSpc>
                <a:spcBef>
                  <a:spcPts val="0"/>
                </a:spcBef>
                <a:spcAft>
                  <a:spcPts val="0"/>
                </a:spcAft>
                <a:buSzPts val="1100"/>
                <a:buFont typeface="Times New Roman"/>
                <a:buChar char="❏"/>
              </a:pPr>
              <a:r>
                <a:rPr lang="en-GB" sz="1100">
                  <a:latin typeface="Times New Roman"/>
                  <a:ea typeface="Times New Roman"/>
                  <a:cs typeface="Times New Roman"/>
                  <a:sym typeface="Times New Roman"/>
                </a:rPr>
                <a:t>&amp;hellip; - Ellipsis: …   (Displayed as ...)</a:t>
              </a:r>
              <a:endParaRPr sz="1100">
                <a:latin typeface="Times New Roman"/>
                <a:ea typeface="Times New Roman"/>
                <a:cs typeface="Times New Roman"/>
                <a:sym typeface="Times New Roman"/>
              </a:endParaRPr>
            </a:p>
            <a:p>
              <a:pPr indent="-298450" lvl="0" marL="457200" rtl="0" algn="just">
                <a:lnSpc>
                  <a:spcPct val="115000"/>
                </a:lnSpc>
                <a:spcBef>
                  <a:spcPts val="0"/>
                </a:spcBef>
                <a:spcAft>
                  <a:spcPts val="0"/>
                </a:spcAft>
                <a:buSzPts val="1100"/>
                <a:buFont typeface="Times New Roman"/>
                <a:buChar char="❏"/>
              </a:pPr>
              <a:r>
                <a:rPr lang="en-GB" sz="1100">
                  <a:latin typeface="Times New Roman"/>
                  <a:ea typeface="Times New Roman"/>
                  <a:cs typeface="Times New Roman"/>
                  <a:sym typeface="Times New Roman"/>
                </a:rPr>
                <a:t>&amp;mdash; - Em Dash: This is an example — it separates clauses.   (Displayed as —)</a:t>
              </a:r>
              <a:endParaRPr sz="1100">
                <a:latin typeface="Times New Roman"/>
                <a:ea typeface="Times New Roman"/>
                <a:cs typeface="Times New Roman"/>
                <a:sym typeface="Times New Roman"/>
              </a:endParaRPr>
            </a:p>
            <a:p>
              <a:pPr indent="-298450" lvl="0" marL="457200" rtl="0" algn="just">
                <a:lnSpc>
                  <a:spcPct val="115000"/>
                </a:lnSpc>
                <a:spcBef>
                  <a:spcPts val="0"/>
                </a:spcBef>
                <a:spcAft>
                  <a:spcPts val="0"/>
                </a:spcAft>
                <a:buSzPts val="1100"/>
                <a:buFont typeface="Times New Roman"/>
                <a:buChar char="❏"/>
              </a:pPr>
              <a:r>
                <a:rPr lang="en-GB" sz="1100">
                  <a:latin typeface="Times New Roman"/>
                  <a:ea typeface="Times New Roman"/>
                  <a:cs typeface="Times New Roman"/>
                  <a:sym typeface="Times New Roman"/>
                </a:rPr>
                <a:t>&amp;ndash; - En Dash: June 1–June 7   (Displayed as –)</a:t>
              </a:r>
              <a:endParaRPr sz="1100">
                <a:latin typeface="Times New Roman"/>
                <a:ea typeface="Times New Roman"/>
                <a:cs typeface="Times New Roman"/>
                <a:sym typeface="Times New Roman"/>
              </a:endParaRPr>
            </a:p>
            <a:p>
              <a:pPr indent="-298450" lvl="0" marL="457200" rtl="0" algn="just">
                <a:lnSpc>
                  <a:spcPct val="115000"/>
                </a:lnSpc>
                <a:spcBef>
                  <a:spcPts val="0"/>
                </a:spcBef>
                <a:spcAft>
                  <a:spcPts val="0"/>
                </a:spcAft>
                <a:buSzPts val="1100"/>
                <a:buFont typeface="Times New Roman"/>
                <a:buChar char="❏"/>
              </a:pPr>
              <a:r>
                <a:rPr lang="en-GB" sz="1100">
                  <a:latin typeface="Times New Roman"/>
                  <a:ea typeface="Times New Roman"/>
                  <a:cs typeface="Times New Roman"/>
                  <a:sym typeface="Times New Roman"/>
                </a:rPr>
                <a:t>&amp;times; - Multiplication Symbol: 5 × 4 = 20   (Displayed as ×)</a:t>
              </a:r>
              <a:endParaRPr sz="1100">
                <a:latin typeface="Times New Roman"/>
                <a:ea typeface="Times New Roman"/>
                <a:cs typeface="Times New Roman"/>
                <a:sym typeface="Times New Roman"/>
              </a:endParaRPr>
            </a:p>
            <a:p>
              <a:pPr indent="-298450" lvl="0" marL="457200" rtl="0" algn="just">
                <a:lnSpc>
                  <a:spcPct val="115000"/>
                </a:lnSpc>
                <a:spcBef>
                  <a:spcPts val="0"/>
                </a:spcBef>
                <a:spcAft>
                  <a:spcPts val="0"/>
                </a:spcAft>
                <a:buSzPts val="1100"/>
                <a:buFont typeface="Times New Roman"/>
                <a:buChar char="❏"/>
              </a:pPr>
              <a:r>
                <a:rPr lang="en-GB" sz="1100">
                  <a:latin typeface="Times New Roman"/>
                  <a:ea typeface="Times New Roman"/>
                  <a:cs typeface="Times New Roman"/>
                  <a:sym typeface="Times New Roman"/>
                </a:rPr>
                <a:t>&amp;divide; - Division Symbol: 10 ÷ 2 = 5   (Displayed as ÷)</a:t>
              </a:r>
              <a:endParaRPr sz="1100">
                <a:latin typeface="Times New Roman"/>
                <a:ea typeface="Times New Roman"/>
                <a:cs typeface="Times New Roman"/>
                <a:sym typeface="Times New Roman"/>
              </a:endParaRPr>
            </a:p>
            <a:p>
              <a:pPr indent="-298450" lvl="0" marL="457200" rtl="0" algn="just">
                <a:lnSpc>
                  <a:spcPct val="115000"/>
                </a:lnSpc>
                <a:spcBef>
                  <a:spcPts val="0"/>
                </a:spcBef>
                <a:spcAft>
                  <a:spcPts val="0"/>
                </a:spcAft>
                <a:buSzPts val="1100"/>
                <a:buFont typeface="Times New Roman"/>
                <a:buChar char="❏"/>
              </a:pPr>
              <a:r>
                <a:rPr lang="en-GB" sz="1100">
                  <a:latin typeface="Times New Roman"/>
                  <a:ea typeface="Times New Roman"/>
                  <a:cs typeface="Times New Roman"/>
                  <a:sym typeface="Times New Roman"/>
                </a:rPr>
                <a:t>&amp;frac12; - Fraction: ½   (Displayed as ½)</a:t>
              </a:r>
              <a:endParaRPr sz="1100">
                <a:latin typeface="Times New Roman"/>
                <a:ea typeface="Times New Roman"/>
                <a:cs typeface="Times New Roman"/>
                <a:sym typeface="Times New Roman"/>
              </a:endParaRPr>
            </a:p>
            <a:p>
              <a:pPr indent="-298450" lvl="0" marL="457200" rtl="0" algn="just">
                <a:lnSpc>
                  <a:spcPct val="115000"/>
                </a:lnSpc>
                <a:spcBef>
                  <a:spcPts val="0"/>
                </a:spcBef>
                <a:spcAft>
                  <a:spcPts val="0"/>
                </a:spcAft>
                <a:buSzPts val="1100"/>
                <a:buFont typeface="Times New Roman"/>
                <a:buChar char="❏"/>
              </a:pPr>
              <a:r>
                <a:rPr lang="en-GB" sz="1100">
                  <a:latin typeface="Times New Roman"/>
                  <a:ea typeface="Times New Roman"/>
                  <a:cs typeface="Times New Roman"/>
                  <a:sym typeface="Times New Roman"/>
                </a:rPr>
                <a:t>&amp;frac14; - Fraction: ¼   (Displayed as ¼)</a:t>
              </a:r>
              <a:endParaRPr sz="1100">
                <a:latin typeface="Times New Roman"/>
                <a:ea typeface="Times New Roman"/>
                <a:cs typeface="Times New Roman"/>
                <a:sym typeface="Times New Roman"/>
              </a:endParaRPr>
            </a:p>
          </p:txBody>
        </p:sp>
      </p:grpSp>
      <p:sp>
        <p:nvSpPr>
          <p:cNvPr id="592" name="Google Shape;592;p76"/>
          <p:cNvSpPr txBox="1"/>
          <p:nvPr/>
        </p:nvSpPr>
        <p:spPr>
          <a:xfrm>
            <a:off x="5043950" y="149350"/>
            <a:ext cx="4004700" cy="212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u="sng">
                <a:latin typeface="Times New Roman"/>
                <a:ea typeface="Times New Roman"/>
                <a:cs typeface="Times New Roman"/>
                <a:sym typeface="Times New Roman"/>
              </a:rPr>
              <a:t>Character Encoding:</a:t>
            </a:r>
            <a:endParaRPr b="1" u="sng">
              <a:latin typeface="Times New Roman"/>
              <a:ea typeface="Times New Roman"/>
              <a:cs typeface="Times New Roman"/>
              <a:sym typeface="Times New Roman"/>
            </a:endParaRPr>
          </a:p>
          <a:p>
            <a:pPr indent="0" lvl="0" marL="0" rtl="0" algn="l">
              <a:spcBef>
                <a:spcPts val="0"/>
              </a:spcBef>
              <a:spcAft>
                <a:spcPts val="0"/>
              </a:spcAft>
              <a:buNone/>
            </a:pPr>
            <a:r>
              <a:t/>
            </a:r>
            <a:endParaRPr b="1" u="sng">
              <a:latin typeface="Times New Roman"/>
              <a:ea typeface="Times New Roman"/>
              <a:cs typeface="Times New Roman"/>
              <a:sym typeface="Times New Roman"/>
            </a:endParaRPr>
          </a:p>
          <a:p>
            <a:pPr indent="-317500" lvl="0" marL="457200" rtl="0" algn="l">
              <a:spcBef>
                <a:spcPts val="0"/>
              </a:spcBef>
              <a:spcAft>
                <a:spcPts val="0"/>
              </a:spcAft>
              <a:buSzPts val="1400"/>
              <a:buFont typeface="Times New Roman"/>
              <a:buAutoNum type="arabicPeriod"/>
            </a:pPr>
            <a:r>
              <a:rPr lang="en-GB">
                <a:latin typeface="Times New Roman"/>
                <a:ea typeface="Times New Roman"/>
                <a:cs typeface="Times New Roman"/>
                <a:sym typeface="Times New Roman"/>
              </a:rPr>
              <a:t>HTML documents often specify a character encoding to ensure proper display of special characters.</a:t>
            </a:r>
            <a:endParaRPr>
              <a:latin typeface="Times New Roman"/>
              <a:ea typeface="Times New Roman"/>
              <a:cs typeface="Times New Roman"/>
              <a:sym typeface="Times New Roman"/>
            </a:endParaRPr>
          </a:p>
          <a:p>
            <a:pPr indent="-317500" lvl="0" marL="457200" rtl="0" algn="l">
              <a:spcBef>
                <a:spcPts val="0"/>
              </a:spcBef>
              <a:spcAft>
                <a:spcPts val="0"/>
              </a:spcAft>
              <a:buSzPts val="1400"/>
              <a:buFont typeface="Times New Roman"/>
              <a:buAutoNum type="arabicPeriod"/>
            </a:pPr>
            <a:r>
              <a:rPr lang="en-GB">
                <a:latin typeface="Times New Roman"/>
                <a:ea typeface="Times New Roman"/>
                <a:cs typeface="Times New Roman"/>
                <a:sym typeface="Times New Roman"/>
              </a:rPr>
              <a:t> The most common character encoding is UTF-8. </a:t>
            </a:r>
            <a:endParaRPr>
              <a:latin typeface="Times New Roman"/>
              <a:ea typeface="Times New Roman"/>
              <a:cs typeface="Times New Roman"/>
              <a:sym typeface="Times New Roman"/>
            </a:endParaRPr>
          </a:p>
          <a:p>
            <a:pPr indent="-317500" lvl="0" marL="457200" rtl="0" algn="l">
              <a:spcBef>
                <a:spcPts val="0"/>
              </a:spcBef>
              <a:spcAft>
                <a:spcPts val="0"/>
              </a:spcAft>
              <a:buSzPts val="1400"/>
              <a:buFont typeface="Times New Roman"/>
              <a:buAutoNum type="arabicPeriod"/>
            </a:pPr>
            <a:r>
              <a:rPr lang="en-GB">
                <a:latin typeface="Times New Roman"/>
                <a:ea typeface="Times New Roman"/>
                <a:cs typeface="Times New Roman"/>
                <a:sym typeface="Times New Roman"/>
              </a:rPr>
              <a:t>You can specify it in the &lt;head&gt; section of your HTML document like this:</a:t>
            </a:r>
            <a:endParaRPr>
              <a:latin typeface="Times New Roman"/>
              <a:ea typeface="Times New Roman"/>
              <a:cs typeface="Times New Roman"/>
              <a:sym typeface="Times New Roman"/>
            </a:endParaRPr>
          </a:p>
        </p:txBody>
      </p:sp>
      <p:sp>
        <p:nvSpPr>
          <p:cNvPr id="593" name="Google Shape;593;p76"/>
          <p:cNvSpPr txBox="1"/>
          <p:nvPr/>
        </p:nvSpPr>
        <p:spPr>
          <a:xfrm>
            <a:off x="5043950" y="2206725"/>
            <a:ext cx="3656100" cy="2770500"/>
          </a:xfrm>
          <a:prstGeom prst="rect">
            <a:avLst/>
          </a:prstGeom>
          <a:solidFill>
            <a:schemeClr val="lt2"/>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&lt;!DOCTYPE html&gt;</a:t>
            </a:r>
            <a:endParaRPr/>
          </a:p>
          <a:p>
            <a:pPr indent="0" lvl="0" marL="0" rtl="0" algn="l">
              <a:spcBef>
                <a:spcPts val="0"/>
              </a:spcBef>
              <a:spcAft>
                <a:spcPts val="0"/>
              </a:spcAft>
              <a:buNone/>
            </a:pPr>
            <a:r>
              <a:rPr lang="en-GB"/>
              <a:t>&lt;html&gt;</a:t>
            </a:r>
            <a:endParaRPr/>
          </a:p>
          <a:p>
            <a:pPr indent="0" lvl="0" marL="0" rtl="0" algn="l">
              <a:spcBef>
                <a:spcPts val="0"/>
              </a:spcBef>
              <a:spcAft>
                <a:spcPts val="0"/>
              </a:spcAft>
              <a:buNone/>
            </a:pPr>
            <a:r>
              <a:rPr lang="en-GB"/>
              <a:t>&lt;head&gt;</a:t>
            </a:r>
            <a:endParaRPr/>
          </a:p>
          <a:p>
            <a:pPr indent="0" lvl="0" marL="0" rtl="0" algn="l">
              <a:spcBef>
                <a:spcPts val="0"/>
              </a:spcBef>
              <a:spcAft>
                <a:spcPts val="0"/>
              </a:spcAft>
              <a:buNone/>
            </a:pPr>
            <a:r>
              <a:rPr lang="en-GB"/>
              <a:t>    &lt;meta charset="UTF-8"&gt;</a:t>
            </a:r>
            <a:endParaRPr/>
          </a:p>
          <a:p>
            <a:pPr indent="0" lvl="0" marL="0" rtl="0" algn="l">
              <a:spcBef>
                <a:spcPts val="0"/>
              </a:spcBef>
              <a:spcAft>
                <a:spcPts val="0"/>
              </a:spcAft>
              <a:buNone/>
            </a:pPr>
            <a:r>
              <a:rPr lang="en-GB"/>
              <a:t>    &lt;title&gt;Character Encoding Example&lt;/title&gt;</a:t>
            </a:r>
            <a:endParaRPr/>
          </a:p>
          <a:p>
            <a:pPr indent="0" lvl="0" marL="0" rtl="0" algn="l">
              <a:spcBef>
                <a:spcPts val="0"/>
              </a:spcBef>
              <a:spcAft>
                <a:spcPts val="0"/>
              </a:spcAft>
              <a:buNone/>
            </a:pPr>
            <a:r>
              <a:rPr lang="en-GB"/>
              <a:t>&lt;/head&gt;</a:t>
            </a:r>
            <a:endParaRPr/>
          </a:p>
          <a:p>
            <a:pPr indent="0" lvl="0" marL="0" rtl="0" algn="l">
              <a:spcBef>
                <a:spcPts val="0"/>
              </a:spcBef>
              <a:spcAft>
                <a:spcPts val="0"/>
              </a:spcAft>
              <a:buNone/>
            </a:pPr>
            <a:r>
              <a:rPr lang="en-GB"/>
              <a:t>&lt;body&gt;</a:t>
            </a:r>
            <a:endParaRPr/>
          </a:p>
          <a:p>
            <a:pPr indent="0" lvl="0" marL="0" rtl="0" algn="l">
              <a:spcBef>
                <a:spcPts val="0"/>
              </a:spcBef>
              <a:spcAft>
                <a:spcPts val="0"/>
              </a:spcAft>
              <a:buNone/>
            </a:pPr>
            <a:r>
              <a:rPr lang="en-GB"/>
              <a:t>    &lt;!-- Your content here --&gt;</a:t>
            </a:r>
            <a:endParaRPr/>
          </a:p>
          <a:p>
            <a:pPr indent="0" lvl="0" marL="0" rtl="0" algn="l">
              <a:spcBef>
                <a:spcPts val="0"/>
              </a:spcBef>
              <a:spcAft>
                <a:spcPts val="0"/>
              </a:spcAft>
              <a:buNone/>
            </a:pPr>
            <a:r>
              <a:rPr lang="en-GB"/>
              <a:t>&lt;/body&gt;</a:t>
            </a:r>
            <a:endParaRPr/>
          </a:p>
          <a:p>
            <a:pPr indent="0" lvl="0" marL="0" rtl="0" algn="l">
              <a:spcBef>
                <a:spcPts val="0"/>
              </a:spcBef>
              <a:spcAft>
                <a:spcPts val="0"/>
              </a:spcAft>
              <a:buNone/>
            </a:pPr>
            <a:r>
              <a:rPr lang="en-GB"/>
              <a:t>&lt;/html&gt;</a:t>
            </a:r>
            <a:endParaRPr/>
          </a:p>
          <a:p>
            <a:pPr indent="0" lvl="0" marL="0" rtl="0" algn="l">
              <a:spcBef>
                <a:spcPts val="0"/>
              </a:spcBef>
              <a:spcAft>
                <a:spcPts val="0"/>
              </a:spcAft>
              <a:buNone/>
            </a:pPr>
            <a:r>
              <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7" name="Shape 597"/>
        <p:cNvGrpSpPr/>
        <p:nvPr/>
      </p:nvGrpSpPr>
      <p:grpSpPr>
        <a:xfrm>
          <a:off x="0" y="0"/>
          <a:ext cx="0" cy="0"/>
          <a:chOff x="0" y="0"/>
          <a:chExt cx="0" cy="0"/>
        </a:xfrm>
      </p:grpSpPr>
      <p:sp>
        <p:nvSpPr>
          <p:cNvPr id="598" name="Google Shape;598;p77"/>
          <p:cNvSpPr txBox="1"/>
          <p:nvPr/>
        </p:nvSpPr>
        <p:spPr>
          <a:xfrm>
            <a:off x="0" y="0"/>
            <a:ext cx="9144000" cy="3123600"/>
          </a:xfrm>
          <a:prstGeom prst="rect">
            <a:avLst/>
          </a:prstGeom>
          <a:noFill/>
          <a:ln>
            <a:noFill/>
          </a:ln>
        </p:spPr>
        <p:txBody>
          <a:bodyPr anchorCtr="0" anchor="t" bIns="91425" lIns="91425" spcFirstLastPara="1" rIns="91425" wrap="square" tIns="91425">
            <a:spAutoFit/>
          </a:bodyPr>
          <a:lstStyle/>
          <a:p>
            <a:pPr indent="0" lvl="0" marL="0" rtl="0" algn="l">
              <a:lnSpc>
                <a:spcPct val="160000"/>
              </a:lnSpc>
              <a:spcBef>
                <a:spcPts val="1400"/>
              </a:spcBef>
              <a:spcAft>
                <a:spcPts val="0"/>
              </a:spcAft>
              <a:buNone/>
            </a:pPr>
            <a:r>
              <a:rPr b="1" lang="en-GB" sz="1650">
                <a:solidFill>
                  <a:schemeClr val="dk1"/>
                </a:solidFill>
                <a:highlight>
                  <a:srgbClr val="F7F7F8"/>
                </a:highlight>
                <a:latin typeface="Roboto"/>
                <a:ea typeface="Roboto"/>
                <a:cs typeface="Roboto"/>
                <a:sym typeface="Roboto"/>
              </a:rPr>
              <a:t>Meta Tags:</a:t>
            </a:r>
            <a:endParaRPr b="1" sz="1650">
              <a:solidFill>
                <a:schemeClr val="dk1"/>
              </a:solidFill>
              <a:highlight>
                <a:srgbClr val="F7F7F8"/>
              </a:highlight>
              <a:latin typeface="Roboto"/>
              <a:ea typeface="Roboto"/>
              <a:cs typeface="Roboto"/>
              <a:sym typeface="Roboto"/>
            </a:endParaRPr>
          </a:p>
          <a:p>
            <a:pPr indent="0" lvl="0" marL="0" rtl="0" algn="l">
              <a:lnSpc>
                <a:spcPct val="115000"/>
              </a:lnSpc>
              <a:spcBef>
                <a:spcPts val="400"/>
              </a:spcBef>
              <a:spcAft>
                <a:spcPts val="0"/>
              </a:spcAft>
              <a:buNone/>
            </a:pPr>
            <a:r>
              <a:rPr lang="en-GB" sz="1200">
                <a:solidFill>
                  <a:srgbClr val="374151"/>
                </a:solidFill>
                <a:highlight>
                  <a:srgbClr val="F7F7F8"/>
                </a:highlight>
                <a:latin typeface="Roboto"/>
                <a:ea typeface="Roboto"/>
                <a:cs typeface="Roboto"/>
                <a:sym typeface="Roboto"/>
              </a:rPr>
              <a:t>Meta tags are used to provide metadata about the HTML document. Here are some common meta tags:</a:t>
            </a:r>
            <a:endParaRPr sz="1200">
              <a:solidFill>
                <a:srgbClr val="374151"/>
              </a:solidFill>
              <a:highlight>
                <a:srgbClr val="F7F7F8"/>
              </a:highlight>
              <a:latin typeface="Roboto"/>
              <a:ea typeface="Roboto"/>
              <a:cs typeface="Roboto"/>
              <a:sym typeface="Roboto"/>
            </a:endParaRPr>
          </a:p>
          <a:p>
            <a:pPr indent="-228600" lvl="0" marL="457200" rtl="0" algn="l">
              <a:lnSpc>
                <a:spcPct val="115000"/>
              </a:lnSpc>
              <a:spcBef>
                <a:spcPts val="1500"/>
              </a:spcBef>
              <a:spcAft>
                <a:spcPts val="0"/>
              </a:spcAft>
              <a:buClr>
                <a:srgbClr val="374151"/>
              </a:buClr>
              <a:buSzPts val="1200"/>
              <a:buFont typeface="Roboto"/>
              <a:buNone/>
            </a:pPr>
            <a:r>
              <a:rPr lang="en-GB" sz="1050">
                <a:solidFill>
                  <a:srgbClr val="374151"/>
                </a:solidFill>
                <a:highlight>
                  <a:srgbClr val="F7F7F8"/>
                </a:highlight>
                <a:latin typeface="Courier New"/>
                <a:ea typeface="Courier New"/>
                <a:cs typeface="Courier New"/>
                <a:sym typeface="Courier New"/>
              </a:rPr>
              <a:t>&lt;meta charset="UTF-8"&gt;</a:t>
            </a:r>
            <a:r>
              <a:rPr lang="en-GB" sz="1200">
                <a:solidFill>
                  <a:srgbClr val="374151"/>
                </a:solidFill>
                <a:highlight>
                  <a:srgbClr val="F7F7F8"/>
                </a:highlight>
                <a:latin typeface="Roboto"/>
                <a:ea typeface="Roboto"/>
                <a:cs typeface="Roboto"/>
                <a:sym typeface="Roboto"/>
              </a:rPr>
              <a:t> - Specifies the character encoding (as shown above).</a:t>
            </a:r>
            <a:endParaRPr sz="1200">
              <a:solidFill>
                <a:srgbClr val="374151"/>
              </a:solidFill>
              <a:highlight>
                <a:srgbClr val="F7F7F8"/>
              </a:highlight>
              <a:latin typeface="Roboto"/>
              <a:ea typeface="Roboto"/>
              <a:cs typeface="Roboto"/>
              <a:sym typeface="Roboto"/>
            </a:endParaRPr>
          </a:p>
          <a:p>
            <a:pPr indent="-228600" lvl="0" marL="457200" rtl="0" algn="l">
              <a:lnSpc>
                <a:spcPct val="115000"/>
              </a:lnSpc>
              <a:spcBef>
                <a:spcPts val="0"/>
              </a:spcBef>
              <a:spcAft>
                <a:spcPts val="0"/>
              </a:spcAft>
              <a:buClr>
                <a:srgbClr val="374151"/>
              </a:buClr>
              <a:buSzPts val="1200"/>
              <a:buFont typeface="Roboto"/>
              <a:buNone/>
            </a:pPr>
            <a:r>
              <a:rPr lang="en-GB" sz="1050">
                <a:solidFill>
                  <a:srgbClr val="374151"/>
                </a:solidFill>
                <a:highlight>
                  <a:srgbClr val="F7F7F8"/>
                </a:highlight>
                <a:latin typeface="Courier New"/>
                <a:ea typeface="Courier New"/>
                <a:cs typeface="Courier New"/>
                <a:sym typeface="Courier New"/>
              </a:rPr>
              <a:t>&lt;meta name="viewport" content="width=device-width, initial-scale=1.0"&gt;</a:t>
            </a:r>
            <a:r>
              <a:rPr lang="en-GB" sz="1200">
                <a:solidFill>
                  <a:srgbClr val="374151"/>
                </a:solidFill>
                <a:highlight>
                  <a:srgbClr val="F7F7F8"/>
                </a:highlight>
                <a:latin typeface="Roboto"/>
                <a:ea typeface="Roboto"/>
                <a:cs typeface="Roboto"/>
                <a:sym typeface="Roboto"/>
              </a:rPr>
              <a:t> - Sets the viewport properties for responsive design.</a:t>
            </a:r>
            <a:endParaRPr sz="1200">
              <a:solidFill>
                <a:srgbClr val="374151"/>
              </a:solidFill>
              <a:highlight>
                <a:srgbClr val="F7F7F8"/>
              </a:highlight>
              <a:latin typeface="Roboto"/>
              <a:ea typeface="Roboto"/>
              <a:cs typeface="Roboto"/>
              <a:sym typeface="Roboto"/>
            </a:endParaRPr>
          </a:p>
          <a:p>
            <a:pPr indent="-228600" lvl="0" marL="457200" rtl="0" algn="l">
              <a:lnSpc>
                <a:spcPct val="115000"/>
              </a:lnSpc>
              <a:spcBef>
                <a:spcPts val="0"/>
              </a:spcBef>
              <a:spcAft>
                <a:spcPts val="0"/>
              </a:spcAft>
              <a:buClr>
                <a:srgbClr val="374151"/>
              </a:buClr>
              <a:buSzPts val="1200"/>
              <a:buFont typeface="Roboto"/>
              <a:buNone/>
            </a:pPr>
            <a:r>
              <a:rPr lang="en-GB" sz="1050">
                <a:solidFill>
                  <a:srgbClr val="374151"/>
                </a:solidFill>
                <a:highlight>
                  <a:srgbClr val="F7F7F8"/>
                </a:highlight>
                <a:latin typeface="Courier New"/>
                <a:ea typeface="Courier New"/>
                <a:cs typeface="Courier New"/>
                <a:sym typeface="Courier New"/>
              </a:rPr>
              <a:t>&lt;meta name="description" content="A brief description of the page"&gt;</a:t>
            </a:r>
            <a:r>
              <a:rPr lang="en-GB" sz="1200">
                <a:solidFill>
                  <a:srgbClr val="374151"/>
                </a:solidFill>
                <a:highlight>
                  <a:srgbClr val="F7F7F8"/>
                </a:highlight>
                <a:latin typeface="Roboto"/>
                <a:ea typeface="Roboto"/>
                <a:cs typeface="Roboto"/>
                <a:sym typeface="Roboto"/>
              </a:rPr>
              <a:t> - Provides a description of the page for search engines.</a:t>
            </a:r>
            <a:endParaRPr sz="1200">
              <a:solidFill>
                <a:srgbClr val="374151"/>
              </a:solidFill>
              <a:highlight>
                <a:srgbClr val="F7F7F8"/>
              </a:highlight>
              <a:latin typeface="Roboto"/>
              <a:ea typeface="Roboto"/>
              <a:cs typeface="Roboto"/>
              <a:sym typeface="Roboto"/>
            </a:endParaRPr>
          </a:p>
          <a:p>
            <a:pPr indent="-228600" lvl="0" marL="457200" rtl="0" algn="l">
              <a:lnSpc>
                <a:spcPct val="115000"/>
              </a:lnSpc>
              <a:spcBef>
                <a:spcPts val="0"/>
              </a:spcBef>
              <a:spcAft>
                <a:spcPts val="0"/>
              </a:spcAft>
              <a:buClr>
                <a:srgbClr val="374151"/>
              </a:buClr>
              <a:buSzPts val="1200"/>
              <a:buFont typeface="Roboto"/>
              <a:buNone/>
            </a:pPr>
            <a:r>
              <a:rPr lang="en-GB" sz="1050">
                <a:solidFill>
                  <a:srgbClr val="374151"/>
                </a:solidFill>
                <a:highlight>
                  <a:srgbClr val="F7F7F8"/>
                </a:highlight>
                <a:latin typeface="Courier New"/>
                <a:ea typeface="Courier New"/>
                <a:cs typeface="Courier New"/>
                <a:sym typeface="Courier New"/>
              </a:rPr>
              <a:t>&lt;meta name="keywords" content="HTML, CSS, JavaScript"&gt;</a:t>
            </a:r>
            <a:r>
              <a:rPr lang="en-GB" sz="1200">
                <a:solidFill>
                  <a:srgbClr val="374151"/>
                </a:solidFill>
                <a:highlight>
                  <a:srgbClr val="F7F7F8"/>
                </a:highlight>
                <a:latin typeface="Roboto"/>
                <a:ea typeface="Roboto"/>
                <a:cs typeface="Roboto"/>
                <a:sym typeface="Roboto"/>
              </a:rPr>
              <a:t> - Specifies keywords related to the content.</a:t>
            </a:r>
            <a:endParaRPr sz="1200">
              <a:solidFill>
                <a:srgbClr val="374151"/>
              </a:solidFill>
              <a:highlight>
                <a:srgbClr val="F7F7F8"/>
              </a:highlight>
              <a:latin typeface="Roboto"/>
              <a:ea typeface="Roboto"/>
              <a:cs typeface="Roboto"/>
              <a:sym typeface="Roboto"/>
            </a:endParaRPr>
          </a:p>
          <a:p>
            <a:pPr indent="-228600" lvl="0" marL="457200" rtl="0" algn="l">
              <a:lnSpc>
                <a:spcPct val="115000"/>
              </a:lnSpc>
              <a:spcBef>
                <a:spcPts val="0"/>
              </a:spcBef>
              <a:spcAft>
                <a:spcPts val="0"/>
              </a:spcAft>
              <a:buClr>
                <a:srgbClr val="374151"/>
              </a:buClr>
              <a:buSzPts val="1200"/>
              <a:buFont typeface="Roboto"/>
              <a:buNone/>
            </a:pPr>
            <a:r>
              <a:rPr lang="en-GB" sz="1050">
                <a:solidFill>
                  <a:srgbClr val="374151"/>
                </a:solidFill>
                <a:highlight>
                  <a:srgbClr val="F7F7F8"/>
                </a:highlight>
                <a:latin typeface="Courier New"/>
                <a:ea typeface="Courier New"/>
                <a:cs typeface="Courier New"/>
                <a:sym typeface="Courier New"/>
              </a:rPr>
              <a:t>&lt;meta name="author" content="Your Name"&gt;</a:t>
            </a:r>
            <a:r>
              <a:rPr lang="en-GB" sz="1200">
                <a:solidFill>
                  <a:srgbClr val="374151"/>
                </a:solidFill>
                <a:highlight>
                  <a:srgbClr val="F7F7F8"/>
                </a:highlight>
                <a:latin typeface="Roboto"/>
                <a:ea typeface="Roboto"/>
                <a:cs typeface="Roboto"/>
                <a:sym typeface="Roboto"/>
              </a:rPr>
              <a:t> - Identifies the author of the page.</a:t>
            </a:r>
            <a:endParaRPr sz="1200">
              <a:solidFill>
                <a:srgbClr val="374151"/>
              </a:solidFill>
              <a:highlight>
                <a:srgbClr val="F7F7F8"/>
              </a:highlight>
              <a:latin typeface="Roboto"/>
              <a:ea typeface="Roboto"/>
              <a:cs typeface="Roboto"/>
              <a:sym typeface="Roboto"/>
            </a:endParaRPr>
          </a:p>
          <a:p>
            <a:pPr indent="0" lvl="0" marL="0" rtl="0" algn="l">
              <a:lnSpc>
                <a:spcPct val="115000"/>
              </a:lnSpc>
              <a:spcBef>
                <a:spcPts val="1500"/>
              </a:spcBef>
              <a:spcAft>
                <a:spcPts val="1500"/>
              </a:spcAft>
              <a:buNone/>
            </a:pPr>
            <a:r>
              <a:rPr lang="en-GB" sz="1200">
                <a:solidFill>
                  <a:srgbClr val="374151"/>
                </a:solidFill>
                <a:highlight>
                  <a:srgbClr val="F7F7F8"/>
                </a:highlight>
                <a:latin typeface="Roboto"/>
                <a:ea typeface="Roboto"/>
                <a:cs typeface="Roboto"/>
                <a:sym typeface="Roboto"/>
              </a:rPr>
              <a:t>These meta tags can be placed within the </a:t>
            </a:r>
            <a:r>
              <a:rPr lang="en-GB" sz="1050">
                <a:solidFill>
                  <a:srgbClr val="374151"/>
                </a:solidFill>
                <a:highlight>
                  <a:srgbClr val="F7F7F8"/>
                </a:highlight>
                <a:latin typeface="Courier New"/>
                <a:ea typeface="Courier New"/>
                <a:cs typeface="Courier New"/>
                <a:sym typeface="Courier New"/>
              </a:rPr>
              <a:t>&lt;head&gt;</a:t>
            </a:r>
            <a:r>
              <a:rPr lang="en-GB" sz="1200">
                <a:solidFill>
                  <a:srgbClr val="374151"/>
                </a:solidFill>
                <a:highlight>
                  <a:srgbClr val="F7F7F8"/>
                </a:highlight>
                <a:latin typeface="Roboto"/>
                <a:ea typeface="Roboto"/>
                <a:cs typeface="Roboto"/>
                <a:sym typeface="Roboto"/>
              </a:rPr>
              <a:t> section of your HTML document to provide important information and improve the document's presentation and search engine optimization (SEO).</a:t>
            </a:r>
            <a:endParaRPr sz="1200">
              <a:solidFill>
                <a:srgbClr val="374151"/>
              </a:solidFill>
              <a:highlight>
                <a:srgbClr val="F7F7F8"/>
              </a:highlight>
              <a:latin typeface="Roboto"/>
              <a:ea typeface="Roboto"/>
              <a:cs typeface="Roboto"/>
              <a:sym typeface="Roboto"/>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2" name="Shape 602"/>
        <p:cNvGrpSpPr/>
        <p:nvPr/>
      </p:nvGrpSpPr>
      <p:grpSpPr>
        <a:xfrm>
          <a:off x="0" y="0"/>
          <a:ext cx="0" cy="0"/>
          <a:chOff x="0" y="0"/>
          <a:chExt cx="0" cy="0"/>
        </a:xfrm>
      </p:grpSpPr>
      <p:sp>
        <p:nvSpPr>
          <p:cNvPr id="603" name="Google Shape;603;p78"/>
          <p:cNvSpPr txBox="1"/>
          <p:nvPr/>
        </p:nvSpPr>
        <p:spPr>
          <a:xfrm>
            <a:off x="0" y="0"/>
            <a:ext cx="6957900" cy="3548400"/>
          </a:xfrm>
          <a:prstGeom prst="rect">
            <a:avLst/>
          </a:prstGeom>
          <a:noFill/>
          <a:ln>
            <a:noFill/>
          </a:ln>
        </p:spPr>
        <p:txBody>
          <a:bodyPr anchorCtr="0" anchor="t" bIns="91425" lIns="91425" spcFirstLastPara="1" rIns="91425" wrap="square" tIns="91425">
            <a:spAutoFit/>
          </a:bodyPr>
          <a:lstStyle/>
          <a:p>
            <a:pPr indent="0" lvl="0" marL="0" rtl="0" algn="l">
              <a:lnSpc>
                <a:spcPct val="160000"/>
              </a:lnSpc>
              <a:spcBef>
                <a:spcPts val="1400"/>
              </a:spcBef>
              <a:spcAft>
                <a:spcPts val="0"/>
              </a:spcAft>
              <a:buNone/>
            </a:pPr>
            <a:r>
              <a:rPr b="1" lang="en-GB" sz="1650">
                <a:solidFill>
                  <a:schemeClr val="dk1"/>
                </a:solidFill>
                <a:highlight>
                  <a:srgbClr val="F7F7F8"/>
                </a:highlight>
                <a:latin typeface="Roboto"/>
                <a:ea typeface="Roboto"/>
                <a:cs typeface="Roboto"/>
                <a:sym typeface="Roboto"/>
              </a:rPr>
              <a:t>Other Symbols:</a:t>
            </a:r>
            <a:endParaRPr b="1" sz="1650">
              <a:solidFill>
                <a:schemeClr val="dk1"/>
              </a:solidFill>
              <a:highlight>
                <a:srgbClr val="F7F7F8"/>
              </a:highlight>
              <a:latin typeface="Roboto"/>
              <a:ea typeface="Roboto"/>
              <a:cs typeface="Roboto"/>
              <a:sym typeface="Roboto"/>
            </a:endParaRPr>
          </a:p>
          <a:p>
            <a:pPr indent="0" lvl="0" marL="0" rtl="0" algn="l">
              <a:lnSpc>
                <a:spcPct val="115000"/>
              </a:lnSpc>
              <a:spcBef>
                <a:spcPts val="400"/>
              </a:spcBef>
              <a:spcAft>
                <a:spcPts val="0"/>
              </a:spcAft>
              <a:buNone/>
            </a:pPr>
            <a:r>
              <a:rPr lang="en-GB" sz="1200">
                <a:solidFill>
                  <a:srgbClr val="374151"/>
                </a:solidFill>
                <a:highlight>
                  <a:srgbClr val="F7F7F8"/>
                </a:highlight>
                <a:latin typeface="Roboto"/>
                <a:ea typeface="Roboto"/>
                <a:cs typeface="Roboto"/>
                <a:sym typeface="Roboto"/>
              </a:rPr>
              <a:t>In addition to the above, you can use HTML entities for various other symbols, such as arrows, mathematical symbols, and more. For example:</a:t>
            </a:r>
            <a:endParaRPr sz="1200">
              <a:solidFill>
                <a:srgbClr val="374151"/>
              </a:solidFill>
              <a:highlight>
                <a:srgbClr val="F7F7F8"/>
              </a:highlight>
              <a:latin typeface="Roboto"/>
              <a:ea typeface="Roboto"/>
              <a:cs typeface="Roboto"/>
              <a:sym typeface="Roboto"/>
            </a:endParaRPr>
          </a:p>
          <a:p>
            <a:pPr indent="-304800" lvl="0" marL="457200" rtl="0" algn="l">
              <a:lnSpc>
                <a:spcPct val="115000"/>
              </a:lnSpc>
              <a:spcBef>
                <a:spcPts val="1500"/>
              </a:spcBef>
              <a:spcAft>
                <a:spcPts val="0"/>
              </a:spcAft>
              <a:buClr>
                <a:srgbClr val="374151"/>
              </a:buClr>
              <a:buSzPts val="1200"/>
              <a:buFont typeface="Roboto"/>
              <a:buChar char="●"/>
            </a:pPr>
            <a:r>
              <a:rPr lang="en-GB" sz="1050">
                <a:solidFill>
                  <a:srgbClr val="374151"/>
                </a:solidFill>
                <a:highlight>
                  <a:srgbClr val="F7F7F8"/>
                </a:highlight>
                <a:latin typeface="Courier New"/>
                <a:ea typeface="Courier New"/>
                <a:cs typeface="Courier New"/>
                <a:sym typeface="Courier New"/>
              </a:rPr>
              <a:t>&amp;rarr;</a:t>
            </a:r>
            <a:r>
              <a:rPr lang="en-GB" sz="1200">
                <a:solidFill>
                  <a:srgbClr val="374151"/>
                </a:solidFill>
                <a:highlight>
                  <a:srgbClr val="F7F7F8"/>
                </a:highlight>
                <a:latin typeface="Roboto"/>
                <a:ea typeface="Roboto"/>
                <a:cs typeface="Roboto"/>
                <a:sym typeface="Roboto"/>
              </a:rPr>
              <a:t> - Right Arrow: →   (Displayed as →)</a:t>
            </a:r>
            <a:endParaRPr sz="1200">
              <a:solidFill>
                <a:srgbClr val="374151"/>
              </a:solidFill>
              <a:highlight>
                <a:srgbClr val="F7F7F8"/>
              </a:highlight>
              <a:latin typeface="Roboto"/>
              <a:ea typeface="Roboto"/>
              <a:cs typeface="Roboto"/>
              <a:sym typeface="Roboto"/>
            </a:endParaRPr>
          </a:p>
          <a:p>
            <a:pPr indent="-304800" lvl="0" marL="457200" rtl="0" algn="l">
              <a:lnSpc>
                <a:spcPct val="115000"/>
              </a:lnSpc>
              <a:spcBef>
                <a:spcPts val="0"/>
              </a:spcBef>
              <a:spcAft>
                <a:spcPts val="0"/>
              </a:spcAft>
              <a:buClr>
                <a:srgbClr val="374151"/>
              </a:buClr>
              <a:buSzPts val="1200"/>
              <a:buFont typeface="Roboto"/>
              <a:buChar char="●"/>
            </a:pPr>
            <a:r>
              <a:rPr lang="en-GB" sz="1050">
                <a:solidFill>
                  <a:srgbClr val="374151"/>
                </a:solidFill>
                <a:highlight>
                  <a:srgbClr val="F7F7F8"/>
                </a:highlight>
                <a:latin typeface="Courier New"/>
                <a:ea typeface="Courier New"/>
                <a:cs typeface="Courier New"/>
                <a:sym typeface="Courier New"/>
              </a:rPr>
              <a:t>&amp;isin;</a:t>
            </a:r>
            <a:r>
              <a:rPr lang="en-GB" sz="1200">
                <a:solidFill>
                  <a:srgbClr val="374151"/>
                </a:solidFill>
                <a:highlight>
                  <a:srgbClr val="F7F7F8"/>
                </a:highlight>
                <a:latin typeface="Roboto"/>
                <a:ea typeface="Roboto"/>
                <a:cs typeface="Roboto"/>
                <a:sym typeface="Roboto"/>
              </a:rPr>
              <a:t> - Element Of: ∈   (Displayed as ∈)</a:t>
            </a:r>
            <a:endParaRPr sz="1200">
              <a:solidFill>
                <a:srgbClr val="374151"/>
              </a:solidFill>
              <a:highlight>
                <a:srgbClr val="F7F7F8"/>
              </a:highlight>
              <a:latin typeface="Roboto"/>
              <a:ea typeface="Roboto"/>
              <a:cs typeface="Roboto"/>
              <a:sym typeface="Roboto"/>
            </a:endParaRPr>
          </a:p>
          <a:p>
            <a:pPr indent="-304800" lvl="0" marL="457200" rtl="0" algn="l">
              <a:lnSpc>
                <a:spcPct val="115000"/>
              </a:lnSpc>
              <a:spcBef>
                <a:spcPts val="0"/>
              </a:spcBef>
              <a:spcAft>
                <a:spcPts val="0"/>
              </a:spcAft>
              <a:buClr>
                <a:srgbClr val="374151"/>
              </a:buClr>
              <a:buSzPts val="1200"/>
              <a:buFont typeface="Roboto"/>
              <a:buChar char="●"/>
            </a:pPr>
            <a:r>
              <a:rPr lang="en-GB" sz="1050">
                <a:solidFill>
                  <a:srgbClr val="374151"/>
                </a:solidFill>
                <a:highlight>
                  <a:srgbClr val="F7F7F8"/>
                </a:highlight>
                <a:latin typeface="Courier New"/>
                <a:ea typeface="Courier New"/>
                <a:cs typeface="Courier New"/>
                <a:sym typeface="Courier New"/>
              </a:rPr>
              <a:t>&amp;le;</a:t>
            </a:r>
            <a:r>
              <a:rPr lang="en-GB" sz="1200">
                <a:solidFill>
                  <a:srgbClr val="374151"/>
                </a:solidFill>
                <a:highlight>
                  <a:srgbClr val="F7F7F8"/>
                </a:highlight>
                <a:latin typeface="Roboto"/>
                <a:ea typeface="Roboto"/>
                <a:cs typeface="Roboto"/>
                <a:sym typeface="Roboto"/>
              </a:rPr>
              <a:t> - Less Than or Equal To: ≤   (Displayed as ≤)</a:t>
            </a:r>
            <a:endParaRPr sz="1200">
              <a:solidFill>
                <a:srgbClr val="374151"/>
              </a:solidFill>
              <a:highlight>
                <a:srgbClr val="F7F7F8"/>
              </a:highlight>
              <a:latin typeface="Roboto"/>
              <a:ea typeface="Roboto"/>
              <a:cs typeface="Roboto"/>
              <a:sym typeface="Roboto"/>
            </a:endParaRPr>
          </a:p>
          <a:p>
            <a:pPr indent="-304800" lvl="0" marL="457200" rtl="0" algn="l">
              <a:lnSpc>
                <a:spcPct val="115000"/>
              </a:lnSpc>
              <a:spcBef>
                <a:spcPts val="0"/>
              </a:spcBef>
              <a:spcAft>
                <a:spcPts val="0"/>
              </a:spcAft>
              <a:buClr>
                <a:srgbClr val="374151"/>
              </a:buClr>
              <a:buSzPts val="1200"/>
              <a:buFont typeface="Roboto"/>
              <a:buChar char="●"/>
            </a:pPr>
            <a:r>
              <a:rPr lang="en-GB" sz="1050">
                <a:solidFill>
                  <a:srgbClr val="374151"/>
                </a:solidFill>
                <a:highlight>
                  <a:srgbClr val="F7F7F8"/>
                </a:highlight>
                <a:latin typeface="Courier New"/>
                <a:ea typeface="Courier New"/>
                <a:cs typeface="Courier New"/>
                <a:sym typeface="Courier New"/>
              </a:rPr>
              <a:t>&amp;ge;</a:t>
            </a:r>
            <a:r>
              <a:rPr lang="en-GB" sz="1200">
                <a:solidFill>
                  <a:srgbClr val="374151"/>
                </a:solidFill>
                <a:highlight>
                  <a:srgbClr val="F7F7F8"/>
                </a:highlight>
                <a:latin typeface="Roboto"/>
                <a:ea typeface="Roboto"/>
                <a:cs typeface="Roboto"/>
                <a:sym typeface="Roboto"/>
              </a:rPr>
              <a:t> - Greater Than or Equal To: ≥   (Displayed as ≥)</a:t>
            </a:r>
            <a:endParaRPr sz="1200">
              <a:solidFill>
                <a:srgbClr val="374151"/>
              </a:solidFill>
              <a:highlight>
                <a:srgbClr val="F7F7F8"/>
              </a:highlight>
              <a:latin typeface="Roboto"/>
              <a:ea typeface="Roboto"/>
              <a:cs typeface="Roboto"/>
              <a:sym typeface="Roboto"/>
            </a:endParaRPr>
          </a:p>
          <a:p>
            <a:pPr indent="-304800" lvl="0" marL="457200" rtl="0" algn="l">
              <a:lnSpc>
                <a:spcPct val="115000"/>
              </a:lnSpc>
              <a:spcBef>
                <a:spcPts val="0"/>
              </a:spcBef>
              <a:spcAft>
                <a:spcPts val="0"/>
              </a:spcAft>
              <a:buClr>
                <a:srgbClr val="374151"/>
              </a:buClr>
              <a:buSzPts val="1200"/>
              <a:buFont typeface="Roboto"/>
              <a:buChar char="●"/>
            </a:pPr>
            <a:r>
              <a:rPr lang="en-GB" sz="1050">
                <a:solidFill>
                  <a:srgbClr val="374151"/>
                </a:solidFill>
                <a:highlight>
                  <a:srgbClr val="F7F7F8"/>
                </a:highlight>
                <a:latin typeface="Courier New"/>
                <a:ea typeface="Courier New"/>
                <a:cs typeface="Courier New"/>
                <a:sym typeface="Courier New"/>
              </a:rPr>
              <a:t>&amp;alpha;</a:t>
            </a:r>
            <a:r>
              <a:rPr lang="en-GB" sz="1200">
                <a:solidFill>
                  <a:srgbClr val="374151"/>
                </a:solidFill>
                <a:highlight>
                  <a:srgbClr val="F7F7F8"/>
                </a:highlight>
                <a:latin typeface="Roboto"/>
                <a:ea typeface="Roboto"/>
                <a:cs typeface="Roboto"/>
                <a:sym typeface="Roboto"/>
              </a:rPr>
              <a:t> - Greek Alpha Letter: α   (Displayed as α)</a:t>
            </a:r>
            <a:endParaRPr sz="1200">
              <a:solidFill>
                <a:srgbClr val="374151"/>
              </a:solidFill>
              <a:highlight>
                <a:srgbClr val="F7F7F8"/>
              </a:highlight>
              <a:latin typeface="Roboto"/>
              <a:ea typeface="Roboto"/>
              <a:cs typeface="Roboto"/>
              <a:sym typeface="Roboto"/>
            </a:endParaRPr>
          </a:p>
          <a:p>
            <a:pPr indent="-304800" lvl="0" marL="457200" rtl="0" algn="l">
              <a:lnSpc>
                <a:spcPct val="115000"/>
              </a:lnSpc>
              <a:spcBef>
                <a:spcPts val="0"/>
              </a:spcBef>
              <a:spcAft>
                <a:spcPts val="0"/>
              </a:spcAft>
              <a:buClr>
                <a:srgbClr val="374151"/>
              </a:buClr>
              <a:buSzPts val="1200"/>
              <a:buFont typeface="Roboto"/>
              <a:buChar char="●"/>
            </a:pPr>
            <a:r>
              <a:rPr lang="en-GB" sz="1050">
                <a:solidFill>
                  <a:srgbClr val="374151"/>
                </a:solidFill>
                <a:highlight>
                  <a:srgbClr val="F7F7F8"/>
                </a:highlight>
                <a:latin typeface="Courier New"/>
                <a:ea typeface="Courier New"/>
                <a:cs typeface="Courier New"/>
                <a:sym typeface="Courier New"/>
              </a:rPr>
              <a:t>&amp;beta;</a:t>
            </a:r>
            <a:r>
              <a:rPr lang="en-GB" sz="1200">
                <a:solidFill>
                  <a:srgbClr val="374151"/>
                </a:solidFill>
                <a:highlight>
                  <a:srgbClr val="F7F7F8"/>
                </a:highlight>
                <a:latin typeface="Roboto"/>
                <a:ea typeface="Roboto"/>
                <a:cs typeface="Roboto"/>
                <a:sym typeface="Roboto"/>
              </a:rPr>
              <a:t> - Greek Beta Letter: β   (Displayed as β)</a:t>
            </a:r>
            <a:endParaRPr sz="1200">
              <a:solidFill>
                <a:srgbClr val="374151"/>
              </a:solidFill>
              <a:highlight>
                <a:srgbClr val="F7F7F8"/>
              </a:highlight>
              <a:latin typeface="Roboto"/>
              <a:ea typeface="Roboto"/>
              <a:cs typeface="Roboto"/>
              <a:sym typeface="Roboto"/>
            </a:endParaRPr>
          </a:p>
          <a:p>
            <a:pPr indent="-304800" lvl="0" marL="457200" rtl="0" algn="l">
              <a:lnSpc>
                <a:spcPct val="115000"/>
              </a:lnSpc>
              <a:spcBef>
                <a:spcPts val="0"/>
              </a:spcBef>
              <a:spcAft>
                <a:spcPts val="0"/>
              </a:spcAft>
              <a:buClr>
                <a:srgbClr val="374151"/>
              </a:buClr>
              <a:buSzPts val="1200"/>
              <a:buFont typeface="Roboto"/>
              <a:buChar char="●"/>
            </a:pPr>
            <a:r>
              <a:rPr lang="en-GB" sz="1050">
                <a:solidFill>
                  <a:srgbClr val="374151"/>
                </a:solidFill>
                <a:highlight>
                  <a:srgbClr val="F7F7F8"/>
                </a:highlight>
                <a:latin typeface="Courier New"/>
                <a:ea typeface="Courier New"/>
                <a:cs typeface="Courier New"/>
                <a:sym typeface="Courier New"/>
              </a:rPr>
              <a:t>&amp;sum;</a:t>
            </a:r>
            <a:r>
              <a:rPr lang="en-GB" sz="1200">
                <a:solidFill>
                  <a:srgbClr val="374151"/>
                </a:solidFill>
                <a:highlight>
                  <a:srgbClr val="F7F7F8"/>
                </a:highlight>
                <a:latin typeface="Roboto"/>
                <a:ea typeface="Roboto"/>
                <a:cs typeface="Roboto"/>
                <a:sym typeface="Roboto"/>
              </a:rPr>
              <a:t> - Summation: ∑   (Displayed as ∑)</a:t>
            </a:r>
            <a:endParaRPr sz="1200">
              <a:solidFill>
                <a:srgbClr val="374151"/>
              </a:solidFill>
              <a:highlight>
                <a:srgbClr val="F7F7F8"/>
              </a:highlight>
              <a:latin typeface="Roboto"/>
              <a:ea typeface="Roboto"/>
              <a:cs typeface="Roboto"/>
              <a:sym typeface="Roboto"/>
            </a:endParaRPr>
          </a:p>
          <a:p>
            <a:pPr indent="-304800" lvl="0" marL="457200" rtl="0" algn="l">
              <a:lnSpc>
                <a:spcPct val="115000"/>
              </a:lnSpc>
              <a:spcBef>
                <a:spcPts val="0"/>
              </a:spcBef>
              <a:spcAft>
                <a:spcPts val="0"/>
              </a:spcAft>
              <a:buClr>
                <a:srgbClr val="374151"/>
              </a:buClr>
              <a:buSzPts val="1200"/>
              <a:buFont typeface="Roboto"/>
              <a:buChar char="●"/>
            </a:pPr>
            <a:r>
              <a:rPr lang="en-GB" sz="1050">
                <a:solidFill>
                  <a:srgbClr val="374151"/>
                </a:solidFill>
                <a:highlight>
                  <a:srgbClr val="F7F7F8"/>
                </a:highlight>
                <a:latin typeface="Courier New"/>
                <a:ea typeface="Courier New"/>
                <a:cs typeface="Courier New"/>
                <a:sym typeface="Courier New"/>
              </a:rPr>
              <a:t>&amp;infinity;</a:t>
            </a:r>
            <a:r>
              <a:rPr lang="en-GB" sz="1200">
                <a:solidFill>
                  <a:srgbClr val="374151"/>
                </a:solidFill>
                <a:highlight>
                  <a:srgbClr val="F7F7F8"/>
                </a:highlight>
                <a:latin typeface="Roboto"/>
                <a:ea typeface="Roboto"/>
                <a:cs typeface="Roboto"/>
                <a:sym typeface="Roboto"/>
              </a:rPr>
              <a:t> - Infinity Symbol: ∞   (Displayed as ∞)</a:t>
            </a:r>
            <a:endParaRPr sz="1200">
              <a:solidFill>
                <a:srgbClr val="374151"/>
              </a:solidFill>
              <a:highlight>
                <a:srgbClr val="F7F7F8"/>
              </a:highlight>
              <a:latin typeface="Roboto"/>
              <a:ea typeface="Roboto"/>
              <a:cs typeface="Roboto"/>
              <a:sym typeface="Roboto"/>
            </a:endParaRPr>
          </a:p>
          <a:p>
            <a:pPr indent="0" lvl="0" marL="0" rtl="0" algn="l">
              <a:lnSpc>
                <a:spcPct val="115000"/>
              </a:lnSpc>
              <a:spcBef>
                <a:spcPts val="1500"/>
              </a:spcBef>
              <a:spcAft>
                <a:spcPts val="0"/>
              </a:spcAft>
              <a:buNone/>
            </a:pPr>
            <a:r>
              <a:rPr lang="en-GB" sz="1200">
                <a:solidFill>
                  <a:srgbClr val="374151"/>
                </a:solidFill>
                <a:highlight>
                  <a:srgbClr val="F7F7F8"/>
                </a:highlight>
                <a:latin typeface="Roboto"/>
                <a:ea typeface="Roboto"/>
                <a:cs typeface="Roboto"/>
                <a:sym typeface="Roboto"/>
              </a:rPr>
              <a:t>You can find a comprehensive list of HTML entities and their corresponding characters in the HTML specification or reference documentation.</a:t>
            </a:r>
            <a:endParaRPr sz="1200">
              <a:solidFill>
                <a:srgbClr val="374151"/>
              </a:solidFill>
              <a:highlight>
                <a:srgbClr val="F7F7F8"/>
              </a:highlight>
              <a:latin typeface="Roboto"/>
              <a:ea typeface="Roboto"/>
              <a:cs typeface="Roboto"/>
              <a:sym typeface="Roboto"/>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7" name="Shape 607"/>
        <p:cNvGrpSpPr/>
        <p:nvPr/>
      </p:nvGrpSpPr>
      <p:grpSpPr>
        <a:xfrm>
          <a:off x="0" y="0"/>
          <a:ext cx="0" cy="0"/>
          <a:chOff x="0" y="0"/>
          <a:chExt cx="0" cy="0"/>
        </a:xfrm>
      </p:grpSpPr>
      <p:sp>
        <p:nvSpPr>
          <p:cNvPr id="608" name="Google Shape;608;p79"/>
          <p:cNvSpPr txBox="1"/>
          <p:nvPr/>
        </p:nvSpPr>
        <p:spPr>
          <a:xfrm>
            <a:off x="0" y="0"/>
            <a:ext cx="8301900" cy="48300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1200"/>
              </a:spcBef>
              <a:spcAft>
                <a:spcPts val="0"/>
              </a:spcAft>
              <a:buNone/>
            </a:pPr>
            <a:r>
              <a:rPr b="1" lang="en-GB" sz="1100">
                <a:solidFill>
                  <a:schemeClr val="dk1"/>
                </a:solidFill>
                <a:highlight>
                  <a:srgbClr val="F7F7F8"/>
                </a:highlight>
                <a:latin typeface="Roboto"/>
                <a:ea typeface="Roboto"/>
                <a:cs typeface="Roboto"/>
                <a:sym typeface="Roboto"/>
              </a:rPr>
              <a:t>Character Sets and</a:t>
            </a:r>
            <a:r>
              <a:rPr b="1" lang="en-GB" sz="1100" u="sng">
                <a:solidFill>
                  <a:schemeClr val="dk1"/>
                </a:solidFill>
                <a:highlight>
                  <a:srgbClr val="F7F7F8"/>
                </a:highlight>
                <a:latin typeface="Roboto"/>
                <a:ea typeface="Roboto"/>
                <a:cs typeface="Roboto"/>
                <a:sym typeface="Roboto"/>
              </a:rPr>
              <a:t> Character Encoding / Page Encoding</a:t>
            </a:r>
            <a:r>
              <a:rPr b="1" lang="en-GB" sz="1100">
                <a:solidFill>
                  <a:schemeClr val="dk1"/>
                </a:solidFill>
                <a:highlight>
                  <a:srgbClr val="F7F7F8"/>
                </a:highlight>
                <a:latin typeface="Roboto"/>
                <a:ea typeface="Roboto"/>
                <a:cs typeface="Roboto"/>
                <a:sym typeface="Roboto"/>
              </a:rPr>
              <a:t> :</a:t>
            </a:r>
            <a:endParaRPr b="1" sz="1100">
              <a:solidFill>
                <a:schemeClr val="dk1"/>
              </a:solidFill>
              <a:highlight>
                <a:srgbClr val="F7F7F8"/>
              </a:highlight>
              <a:latin typeface="Roboto"/>
              <a:ea typeface="Roboto"/>
              <a:cs typeface="Roboto"/>
              <a:sym typeface="Roboto"/>
            </a:endParaRPr>
          </a:p>
          <a:p>
            <a:pPr indent="457200" lvl="0" marL="0" rtl="0" algn="l">
              <a:lnSpc>
                <a:spcPct val="150000"/>
              </a:lnSpc>
              <a:spcBef>
                <a:spcPts val="1200"/>
              </a:spcBef>
              <a:spcAft>
                <a:spcPts val="0"/>
              </a:spcAft>
              <a:buNone/>
            </a:pPr>
            <a:r>
              <a:rPr b="1" lang="en-GB" sz="1100">
                <a:solidFill>
                  <a:srgbClr val="FF0000"/>
                </a:solidFill>
                <a:highlight>
                  <a:srgbClr val="F7F7F8"/>
                </a:highlight>
                <a:latin typeface="Roboto"/>
                <a:ea typeface="Roboto"/>
                <a:cs typeface="Roboto"/>
                <a:sym typeface="Roboto"/>
              </a:rPr>
              <a:t>In HTML, "page encoding" refers to the character encoding used for a web page.It defines how characters are encoded (represented) as bytes in the HTML document. Properly specifying the page encoding is crucial for ensuring that text and special characters are displayed correctly in web browsers.</a:t>
            </a:r>
            <a:endParaRPr b="1" sz="1100">
              <a:solidFill>
                <a:srgbClr val="FF0000"/>
              </a:solidFill>
              <a:highlight>
                <a:srgbClr val="F7F7F8"/>
              </a:highlight>
              <a:latin typeface="Roboto"/>
              <a:ea typeface="Roboto"/>
              <a:cs typeface="Roboto"/>
              <a:sym typeface="Roboto"/>
            </a:endParaRPr>
          </a:p>
          <a:p>
            <a:pPr indent="-228600" lvl="0" marL="457200" rtl="0" algn="l">
              <a:lnSpc>
                <a:spcPct val="115000"/>
              </a:lnSpc>
              <a:spcBef>
                <a:spcPts val="200"/>
              </a:spcBef>
              <a:spcAft>
                <a:spcPts val="0"/>
              </a:spcAft>
              <a:buClr>
                <a:srgbClr val="374151"/>
              </a:buClr>
              <a:buSzPts val="1100"/>
              <a:buFont typeface="Roboto"/>
              <a:buNone/>
            </a:pPr>
            <a:r>
              <a:rPr b="1" lang="en-GB" sz="1100">
                <a:solidFill>
                  <a:srgbClr val="374151"/>
                </a:solidFill>
                <a:highlight>
                  <a:srgbClr val="F7F7F8"/>
                </a:highlight>
                <a:latin typeface="Roboto"/>
                <a:ea typeface="Roboto"/>
                <a:cs typeface="Roboto"/>
                <a:sym typeface="Roboto"/>
              </a:rPr>
              <a:t>Character Set (Charset):</a:t>
            </a:r>
            <a:r>
              <a:rPr lang="en-GB" sz="1100">
                <a:solidFill>
                  <a:srgbClr val="374151"/>
                </a:solidFill>
                <a:highlight>
                  <a:srgbClr val="F7F7F8"/>
                </a:highlight>
                <a:latin typeface="Roboto"/>
                <a:ea typeface="Roboto"/>
                <a:cs typeface="Roboto"/>
                <a:sym typeface="Roboto"/>
              </a:rPr>
              <a:t> A character set is a defined collection of characters, symbols, and glyphs with unique numeric codes. Examples of character sets include ASCII, UTF-8, ISO-8859-1, and more.</a:t>
            </a:r>
            <a:endParaRPr sz="1100">
              <a:solidFill>
                <a:srgbClr val="374151"/>
              </a:solidFill>
              <a:highlight>
                <a:srgbClr val="F7F7F8"/>
              </a:highlight>
              <a:latin typeface="Roboto"/>
              <a:ea typeface="Roboto"/>
              <a:cs typeface="Roboto"/>
              <a:sym typeface="Roboto"/>
            </a:endParaRPr>
          </a:p>
          <a:p>
            <a:pPr indent="-228600" lvl="0" marL="457200" rtl="0" algn="l">
              <a:lnSpc>
                <a:spcPct val="115000"/>
              </a:lnSpc>
              <a:spcBef>
                <a:spcPts val="0"/>
              </a:spcBef>
              <a:spcAft>
                <a:spcPts val="0"/>
              </a:spcAft>
              <a:buClr>
                <a:srgbClr val="374151"/>
              </a:buClr>
              <a:buSzPts val="1100"/>
              <a:buFont typeface="Roboto"/>
              <a:buNone/>
            </a:pPr>
            <a:r>
              <a:rPr b="1" lang="en-GB" sz="1100">
                <a:solidFill>
                  <a:srgbClr val="374151"/>
                </a:solidFill>
                <a:highlight>
                  <a:srgbClr val="F7F7F8"/>
                </a:highlight>
                <a:latin typeface="Roboto"/>
                <a:ea typeface="Roboto"/>
                <a:cs typeface="Roboto"/>
                <a:sym typeface="Roboto"/>
              </a:rPr>
              <a:t>Character Encoding: </a:t>
            </a:r>
            <a:r>
              <a:rPr lang="en-GB" sz="1100">
                <a:solidFill>
                  <a:srgbClr val="374151"/>
                </a:solidFill>
                <a:highlight>
                  <a:srgbClr val="F7F7F8"/>
                </a:highlight>
                <a:latin typeface="Roboto"/>
                <a:ea typeface="Roboto"/>
                <a:cs typeface="Roboto"/>
                <a:sym typeface="Roboto"/>
              </a:rPr>
              <a:t>Character encoding is the process of converting characters from a character set into bytes for storage or transmission. It defines how characters are represented as numeric values and how those values are stored or transmitted. Common character encodings include UTF-8, UTF-16, ISO-8859-1, and more.</a:t>
            </a:r>
            <a:endParaRPr sz="1100">
              <a:solidFill>
                <a:srgbClr val="374151"/>
              </a:solidFill>
              <a:highlight>
                <a:srgbClr val="F7F7F8"/>
              </a:highlight>
              <a:latin typeface="Roboto"/>
              <a:ea typeface="Roboto"/>
              <a:cs typeface="Roboto"/>
              <a:sym typeface="Roboto"/>
            </a:endParaRPr>
          </a:p>
          <a:p>
            <a:pPr indent="0" lvl="0" marL="0" rtl="0" algn="l">
              <a:lnSpc>
                <a:spcPct val="150000"/>
              </a:lnSpc>
              <a:spcBef>
                <a:spcPts val="1500"/>
              </a:spcBef>
              <a:spcAft>
                <a:spcPts val="0"/>
              </a:spcAft>
              <a:buNone/>
            </a:pPr>
            <a:r>
              <a:rPr b="1" lang="en-GB" sz="1100">
                <a:solidFill>
                  <a:schemeClr val="dk1"/>
                </a:solidFill>
                <a:highlight>
                  <a:srgbClr val="F7F7F8"/>
                </a:highlight>
                <a:latin typeface="Roboto"/>
                <a:ea typeface="Roboto"/>
                <a:cs typeface="Roboto"/>
                <a:sym typeface="Roboto"/>
              </a:rPr>
              <a:t>Common Character Encodings in HTML:</a:t>
            </a:r>
            <a:endParaRPr b="1" sz="1100">
              <a:solidFill>
                <a:schemeClr val="dk1"/>
              </a:solidFill>
              <a:highlight>
                <a:srgbClr val="F7F7F8"/>
              </a:highlight>
              <a:latin typeface="Roboto"/>
              <a:ea typeface="Roboto"/>
              <a:cs typeface="Roboto"/>
              <a:sym typeface="Roboto"/>
            </a:endParaRPr>
          </a:p>
          <a:p>
            <a:pPr indent="-228600" lvl="0" marL="457200" rtl="0" algn="l">
              <a:lnSpc>
                <a:spcPct val="115000"/>
              </a:lnSpc>
              <a:spcBef>
                <a:spcPts val="200"/>
              </a:spcBef>
              <a:spcAft>
                <a:spcPts val="0"/>
              </a:spcAft>
              <a:buClr>
                <a:srgbClr val="374151"/>
              </a:buClr>
              <a:buSzPts val="1100"/>
              <a:buFont typeface="Roboto"/>
              <a:buNone/>
            </a:pPr>
            <a:r>
              <a:rPr b="1" lang="en-GB" sz="1100">
                <a:solidFill>
                  <a:srgbClr val="374151"/>
                </a:solidFill>
                <a:highlight>
                  <a:srgbClr val="F7F7F8"/>
                </a:highlight>
                <a:latin typeface="Roboto"/>
                <a:ea typeface="Roboto"/>
                <a:cs typeface="Roboto"/>
                <a:sym typeface="Roboto"/>
              </a:rPr>
              <a:t>UTF-8:</a:t>
            </a:r>
            <a:r>
              <a:rPr lang="en-GB" sz="1100">
                <a:solidFill>
                  <a:srgbClr val="374151"/>
                </a:solidFill>
                <a:highlight>
                  <a:srgbClr val="F7F7F8"/>
                </a:highlight>
                <a:latin typeface="Roboto"/>
                <a:ea typeface="Roboto"/>
                <a:cs typeface="Roboto"/>
                <a:sym typeface="Roboto"/>
              </a:rPr>
              <a:t> UTF-8 (Unicode Transformation Format - 8-bit) is the most widely used character encoding on the web. It can represent almost all characters from various languages and symbols and is compatible with ASCII.</a:t>
            </a:r>
            <a:endParaRPr sz="1100">
              <a:solidFill>
                <a:srgbClr val="374151"/>
              </a:solidFill>
              <a:highlight>
                <a:srgbClr val="F7F7F8"/>
              </a:highlight>
              <a:latin typeface="Roboto"/>
              <a:ea typeface="Roboto"/>
              <a:cs typeface="Roboto"/>
              <a:sym typeface="Roboto"/>
            </a:endParaRPr>
          </a:p>
          <a:p>
            <a:pPr indent="-228600" lvl="0" marL="457200" rtl="0" algn="l">
              <a:lnSpc>
                <a:spcPct val="115000"/>
              </a:lnSpc>
              <a:spcBef>
                <a:spcPts val="0"/>
              </a:spcBef>
              <a:spcAft>
                <a:spcPts val="0"/>
              </a:spcAft>
              <a:buClr>
                <a:srgbClr val="374151"/>
              </a:buClr>
              <a:buSzPts val="1100"/>
              <a:buFont typeface="Roboto"/>
              <a:buNone/>
            </a:pPr>
            <a:r>
              <a:rPr b="1" lang="en-GB" sz="1100">
                <a:solidFill>
                  <a:srgbClr val="374151"/>
                </a:solidFill>
                <a:highlight>
                  <a:srgbClr val="F7F7F8"/>
                </a:highlight>
                <a:latin typeface="Roboto"/>
                <a:ea typeface="Roboto"/>
                <a:cs typeface="Roboto"/>
                <a:sym typeface="Roboto"/>
              </a:rPr>
              <a:t>UTF-16</a:t>
            </a:r>
            <a:r>
              <a:rPr lang="en-GB" sz="1100">
                <a:solidFill>
                  <a:srgbClr val="374151"/>
                </a:solidFill>
                <a:highlight>
                  <a:srgbClr val="F7F7F8"/>
                </a:highlight>
                <a:latin typeface="Roboto"/>
                <a:ea typeface="Roboto"/>
                <a:cs typeface="Roboto"/>
                <a:sym typeface="Roboto"/>
              </a:rPr>
              <a:t>: UTF-16 (Unicode Transformation Format - 16-bit) is another Unicode encoding that uses 16-bit code units. It is commonly used in programming environments that require fixed-width characters.</a:t>
            </a:r>
            <a:endParaRPr sz="1100">
              <a:solidFill>
                <a:srgbClr val="374151"/>
              </a:solidFill>
              <a:highlight>
                <a:srgbClr val="F7F7F8"/>
              </a:highlight>
              <a:latin typeface="Roboto"/>
              <a:ea typeface="Roboto"/>
              <a:cs typeface="Roboto"/>
              <a:sym typeface="Roboto"/>
            </a:endParaRPr>
          </a:p>
          <a:p>
            <a:pPr indent="-228600" lvl="0" marL="457200" rtl="0" algn="l">
              <a:lnSpc>
                <a:spcPct val="115000"/>
              </a:lnSpc>
              <a:spcBef>
                <a:spcPts val="0"/>
              </a:spcBef>
              <a:spcAft>
                <a:spcPts val="0"/>
              </a:spcAft>
              <a:buClr>
                <a:srgbClr val="374151"/>
              </a:buClr>
              <a:buSzPts val="1100"/>
              <a:buFont typeface="Roboto"/>
              <a:buNone/>
            </a:pPr>
            <a:r>
              <a:rPr b="1" lang="en-GB" sz="1100">
                <a:solidFill>
                  <a:srgbClr val="374151"/>
                </a:solidFill>
                <a:highlight>
                  <a:srgbClr val="F7F7F8"/>
                </a:highlight>
                <a:latin typeface="Roboto"/>
                <a:ea typeface="Roboto"/>
                <a:cs typeface="Roboto"/>
                <a:sym typeface="Roboto"/>
              </a:rPr>
              <a:t>ISO-8859-1 </a:t>
            </a:r>
            <a:r>
              <a:rPr lang="en-GB" sz="1100">
                <a:solidFill>
                  <a:srgbClr val="374151"/>
                </a:solidFill>
                <a:highlight>
                  <a:srgbClr val="F7F7F8"/>
                </a:highlight>
                <a:latin typeface="Roboto"/>
                <a:ea typeface="Roboto"/>
                <a:cs typeface="Roboto"/>
                <a:sym typeface="Roboto"/>
              </a:rPr>
              <a:t>(Latin-1): ISO-8859-1 is a character encoding that represents characters used in Western European languages. It does not cover characters from other scripts or languages.</a:t>
            </a:r>
            <a:endParaRPr sz="1100">
              <a:solidFill>
                <a:srgbClr val="374151"/>
              </a:solidFill>
              <a:highlight>
                <a:srgbClr val="F7F7F8"/>
              </a:highlight>
              <a:latin typeface="Roboto"/>
              <a:ea typeface="Roboto"/>
              <a:cs typeface="Roboto"/>
              <a:sym typeface="Roboto"/>
            </a:endParaRPr>
          </a:p>
          <a:p>
            <a:pPr indent="0" lvl="0" marL="0" rtl="0" algn="l">
              <a:lnSpc>
                <a:spcPct val="150000"/>
              </a:lnSpc>
              <a:spcBef>
                <a:spcPts val="1500"/>
              </a:spcBef>
              <a:spcAft>
                <a:spcPts val="0"/>
              </a:spcAft>
              <a:buNone/>
            </a:pPr>
            <a:r>
              <a:rPr b="1" lang="en-GB" sz="1100">
                <a:solidFill>
                  <a:schemeClr val="dk1"/>
                </a:solidFill>
                <a:highlight>
                  <a:srgbClr val="F7F7F8"/>
                </a:highlight>
                <a:latin typeface="Roboto"/>
                <a:ea typeface="Roboto"/>
                <a:cs typeface="Roboto"/>
                <a:sym typeface="Roboto"/>
              </a:rPr>
              <a:t>Declaring Character Encoding in HTML:</a:t>
            </a:r>
            <a:endParaRPr b="1" sz="1100">
              <a:solidFill>
                <a:schemeClr val="dk1"/>
              </a:solidFill>
              <a:highlight>
                <a:srgbClr val="F7F7F8"/>
              </a:highlight>
              <a:latin typeface="Roboto"/>
              <a:ea typeface="Roboto"/>
              <a:cs typeface="Roboto"/>
              <a:sym typeface="Roboto"/>
            </a:endParaRPr>
          </a:p>
          <a:p>
            <a:pPr indent="0" lvl="0" marL="0" rtl="0" algn="l">
              <a:lnSpc>
                <a:spcPct val="115000"/>
              </a:lnSpc>
              <a:spcBef>
                <a:spcPts val="200"/>
              </a:spcBef>
              <a:spcAft>
                <a:spcPts val="1500"/>
              </a:spcAft>
              <a:buNone/>
            </a:pPr>
            <a:r>
              <a:rPr lang="en-GB" sz="1100">
                <a:solidFill>
                  <a:srgbClr val="374151"/>
                </a:solidFill>
                <a:highlight>
                  <a:srgbClr val="F7F7F8"/>
                </a:highlight>
                <a:latin typeface="Roboto"/>
                <a:ea typeface="Roboto"/>
                <a:cs typeface="Roboto"/>
                <a:sym typeface="Roboto"/>
              </a:rPr>
              <a:t>To specify the character encoding for an HTML document, you should include a </a:t>
            </a:r>
            <a:r>
              <a:rPr lang="en-GB" sz="1100">
                <a:solidFill>
                  <a:srgbClr val="374151"/>
                </a:solidFill>
                <a:highlight>
                  <a:srgbClr val="F7F7F8"/>
                </a:highlight>
                <a:latin typeface="Courier New"/>
                <a:ea typeface="Courier New"/>
                <a:cs typeface="Courier New"/>
                <a:sym typeface="Courier New"/>
              </a:rPr>
              <a:t>&lt;meta&gt;</a:t>
            </a:r>
            <a:r>
              <a:rPr lang="en-GB" sz="1100">
                <a:solidFill>
                  <a:srgbClr val="374151"/>
                </a:solidFill>
                <a:highlight>
                  <a:srgbClr val="F7F7F8"/>
                </a:highlight>
                <a:latin typeface="Roboto"/>
                <a:ea typeface="Roboto"/>
                <a:cs typeface="Roboto"/>
                <a:sym typeface="Roboto"/>
              </a:rPr>
              <a:t> tag within the </a:t>
            </a:r>
            <a:r>
              <a:rPr lang="en-GB" sz="1100">
                <a:solidFill>
                  <a:srgbClr val="374151"/>
                </a:solidFill>
                <a:highlight>
                  <a:srgbClr val="F7F7F8"/>
                </a:highlight>
                <a:latin typeface="Courier New"/>
                <a:ea typeface="Courier New"/>
                <a:cs typeface="Courier New"/>
                <a:sym typeface="Courier New"/>
              </a:rPr>
              <a:t>&lt;head&gt;</a:t>
            </a:r>
            <a:r>
              <a:rPr lang="en-GB" sz="1100">
                <a:solidFill>
                  <a:srgbClr val="374151"/>
                </a:solidFill>
                <a:highlight>
                  <a:srgbClr val="F7F7F8"/>
                </a:highlight>
                <a:latin typeface="Roboto"/>
                <a:ea typeface="Roboto"/>
                <a:cs typeface="Roboto"/>
                <a:sym typeface="Roboto"/>
              </a:rPr>
              <a:t> section of your HTML document, like this:</a:t>
            </a:r>
            <a:endParaRPr sz="1100">
              <a:solidFill>
                <a:srgbClr val="374151"/>
              </a:solidFill>
              <a:highlight>
                <a:srgbClr val="F7F7F8"/>
              </a:highlight>
              <a:latin typeface="Roboto"/>
              <a:ea typeface="Roboto"/>
              <a:cs typeface="Roboto"/>
              <a:sym typeface="Roboto"/>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2" name="Shape 612"/>
        <p:cNvGrpSpPr/>
        <p:nvPr/>
      </p:nvGrpSpPr>
      <p:grpSpPr>
        <a:xfrm>
          <a:off x="0" y="0"/>
          <a:ext cx="0" cy="0"/>
          <a:chOff x="0" y="0"/>
          <a:chExt cx="0" cy="0"/>
        </a:xfrm>
      </p:grpSpPr>
      <p:sp>
        <p:nvSpPr>
          <p:cNvPr id="613" name="Google Shape;613;p80"/>
          <p:cNvSpPr txBox="1"/>
          <p:nvPr/>
        </p:nvSpPr>
        <p:spPr>
          <a:xfrm>
            <a:off x="0" y="0"/>
            <a:ext cx="4572000" cy="2339700"/>
          </a:xfrm>
          <a:prstGeom prst="rect">
            <a:avLst/>
          </a:prstGeom>
          <a:solidFill>
            <a:schemeClr val="lt2"/>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&lt;!DOCTYPE html&gt;</a:t>
            </a:r>
            <a:endParaRPr/>
          </a:p>
          <a:p>
            <a:pPr indent="0" lvl="0" marL="0" rtl="0" algn="l">
              <a:spcBef>
                <a:spcPts val="0"/>
              </a:spcBef>
              <a:spcAft>
                <a:spcPts val="0"/>
              </a:spcAft>
              <a:buNone/>
            </a:pPr>
            <a:r>
              <a:rPr lang="en-GB"/>
              <a:t>&lt;html&gt;</a:t>
            </a:r>
            <a:endParaRPr/>
          </a:p>
          <a:p>
            <a:pPr indent="0" lvl="0" marL="0" rtl="0" algn="l">
              <a:spcBef>
                <a:spcPts val="0"/>
              </a:spcBef>
              <a:spcAft>
                <a:spcPts val="0"/>
              </a:spcAft>
              <a:buNone/>
            </a:pPr>
            <a:r>
              <a:rPr lang="en-GB"/>
              <a:t>&lt;head&gt;</a:t>
            </a:r>
            <a:endParaRPr/>
          </a:p>
          <a:p>
            <a:pPr indent="0" lvl="0" marL="0" rtl="0" algn="l">
              <a:spcBef>
                <a:spcPts val="0"/>
              </a:spcBef>
              <a:spcAft>
                <a:spcPts val="0"/>
              </a:spcAft>
              <a:buNone/>
            </a:pPr>
            <a:r>
              <a:rPr lang="en-GB"/>
              <a:t>    &lt;meta charset="UTF-8"&gt;</a:t>
            </a:r>
            <a:endParaRPr/>
          </a:p>
          <a:p>
            <a:pPr indent="0" lvl="0" marL="0" rtl="0" algn="l">
              <a:spcBef>
                <a:spcPts val="0"/>
              </a:spcBef>
              <a:spcAft>
                <a:spcPts val="0"/>
              </a:spcAft>
              <a:buNone/>
            </a:pPr>
            <a:r>
              <a:rPr lang="en-GB"/>
              <a:t>    &lt;!-- Other meta tags and content --&gt;</a:t>
            </a:r>
            <a:endParaRPr/>
          </a:p>
          <a:p>
            <a:pPr indent="0" lvl="0" marL="0" rtl="0" algn="l">
              <a:spcBef>
                <a:spcPts val="0"/>
              </a:spcBef>
              <a:spcAft>
                <a:spcPts val="0"/>
              </a:spcAft>
              <a:buNone/>
            </a:pPr>
            <a:r>
              <a:rPr lang="en-GB"/>
              <a:t>&lt;/head&gt;</a:t>
            </a:r>
            <a:endParaRPr/>
          </a:p>
          <a:p>
            <a:pPr indent="0" lvl="0" marL="0" rtl="0" algn="l">
              <a:spcBef>
                <a:spcPts val="0"/>
              </a:spcBef>
              <a:spcAft>
                <a:spcPts val="0"/>
              </a:spcAft>
              <a:buNone/>
            </a:pPr>
            <a:r>
              <a:rPr lang="en-GB"/>
              <a:t>&lt;body&gt;</a:t>
            </a:r>
            <a:endParaRPr/>
          </a:p>
          <a:p>
            <a:pPr indent="0" lvl="0" marL="0" rtl="0" algn="l">
              <a:spcBef>
                <a:spcPts val="0"/>
              </a:spcBef>
              <a:spcAft>
                <a:spcPts val="0"/>
              </a:spcAft>
              <a:buNone/>
            </a:pPr>
            <a:r>
              <a:rPr lang="en-GB"/>
              <a:t>    &lt;!-- Your content here --&gt;</a:t>
            </a:r>
            <a:endParaRPr/>
          </a:p>
          <a:p>
            <a:pPr indent="0" lvl="0" marL="0" rtl="0" algn="l">
              <a:spcBef>
                <a:spcPts val="0"/>
              </a:spcBef>
              <a:spcAft>
                <a:spcPts val="0"/>
              </a:spcAft>
              <a:buNone/>
            </a:pPr>
            <a:r>
              <a:rPr lang="en-GB"/>
              <a:t>&lt;/body&gt;</a:t>
            </a:r>
            <a:endParaRPr/>
          </a:p>
          <a:p>
            <a:pPr indent="0" lvl="0" marL="0" rtl="0" algn="l">
              <a:spcBef>
                <a:spcPts val="0"/>
              </a:spcBef>
              <a:spcAft>
                <a:spcPts val="0"/>
              </a:spcAft>
              <a:buNone/>
            </a:pPr>
            <a:r>
              <a:rPr lang="en-GB"/>
              <a:t>&lt;/html&gt;</a:t>
            </a:r>
            <a:endParaRPr/>
          </a:p>
        </p:txBody>
      </p:sp>
      <p:sp>
        <p:nvSpPr>
          <p:cNvPr id="614" name="Google Shape;614;p80"/>
          <p:cNvSpPr txBox="1"/>
          <p:nvPr/>
        </p:nvSpPr>
        <p:spPr>
          <a:xfrm>
            <a:off x="122125" y="2289700"/>
            <a:ext cx="8938800" cy="2756100"/>
          </a:xfrm>
          <a:prstGeom prst="rect">
            <a:avLst/>
          </a:prstGeom>
          <a:noFill/>
          <a:ln>
            <a:noFill/>
          </a:ln>
        </p:spPr>
        <p:txBody>
          <a:bodyPr anchorCtr="0" anchor="t" bIns="91425" lIns="91425" spcFirstLastPara="1" rIns="91425" wrap="square" tIns="91425">
            <a:spAutoFit/>
          </a:bodyPr>
          <a:lstStyle/>
          <a:p>
            <a:pPr indent="-304800" lvl="0" marL="457200" rtl="0" algn="l">
              <a:lnSpc>
                <a:spcPct val="115000"/>
              </a:lnSpc>
              <a:spcBef>
                <a:spcPts val="1500"/>
              </a:spcBef>
              <a:spcAft>
                <a:spcPts val="0"/>
              </a:spcAft>
              <a:buClr>
                <a:srgbClr val="374151"/>
              </a:buClr>
              <a:buSzPts val="1200"/>
              <a:buFont typeface="Roboto"/>
              <a:buChar char="●"/>
            </a:pPr>
            <a:r>
              <a:rPr lang="en-GB" sz="1200">
                <a:solidFill>
                  <a:srgbClr val="374151"/>
                </a:solidFill>
                <a:highlight>
                  <a:srgbClr val="F7F7F8"/>
                </a:highlight>
                <a:latin typeface="Roboto"/>
                <a:ea typeface="Roboto"/>
                <a:cs typeface="Roboto"/>
                <a:sym typeface="Roboto"/>
              </a:rPr>
              <a:t>The </a:t>
            </a:r>
            <a:r>
              <a:rPr lang="en-GB" sz="1050">
                <a:solidFill>
                  <a:srgbClr val="374151"/>
                </a:solidFill>
                <a:highlight>
                  <a:srgbClr val="F7F7F8"/>
                </a:highlight>
                <a:latin typeface="Courier New"/>
                <a:ea typeface="Courier New"/>
                <a:cs typeface="Courier New"/>
                <a:sym typeface="Courier New"/>
              </a:rPr>
              <a:t>charset</a:t>
            </a:r>
            <a:r>
              <a:rPr lang="en-GB" sz="1200">
                <a:solidFill>
                  <a:srgbClr val="374151"/>
                </a:solidFill>
                <a:highlight>
                  <a:srgbClr val="F7F7F8"/>
                </a:highlight>
                <a:latin typeface="Roboto"/>
                <a:ea typeface="Roboto"/>
                <a:cs typeface="Roboto"/>
                <a:sym typeface="Roboto"/>
              </a:rPr>
              <a:t> attribute within the </a:t>
            </a:r>
            <a:r>
              <a:rPr lang="en-GB" sz="1050">
                <a:solidFill>
                  <a:srgbClr val="374151"/>
                </a:solidFill>
                <a:highlight>
                  <a:srgbClr val="F7F7F8"/>
                </a:highlight>
                <a:latin typeface="Courier New"/>
                <a:ea typeface="Courier New"/>
                <a:cs typeface="Courier New"/>
                <a:sym typeface="Courier New"/>
              </a:rPr>
              <a:t>&lt;meta&gt;</a:t>
            </a:r>
            <a:r>
              <a:rPr lang="en-GB" sz="1200">
                <a:solidFill>
                  <a:srgbClr val="374151"/>
                </a:solidFill>
                <a:highlight>
                  <a:srgbClr val="F7F7F8"/>
                </a:highlight>
                <a:latin typeface="Roboto"/>
                <a:ea typeface="Roboto"/>
                <a:cs typeface="Roboto"/>
                <a:sym typeface="Roboto"/>
              </a:rPr>
              <a:t> tag tells the browser that the document is encoded in UTF-8. This is crucial to ensure that special characters and symbols are displayed correctly.</a:t>
            </a:r>
            <a:endParaRPr sz="1200">
              <a:solidFill>
                <a:srgbClr val="374151"/>
              </a:solidFill>
              <a:highlight>
                <a:srgbClr val="F7F7F8"/>
              </a:highlight>
              <a:latin typeface="Roboto"/>
              <a:ea typeface="Roboto"/>
              <a:cs typeface="Roboto"/>
              <a:sym typeface="Roboto"/>
            </a:endParaRPr>
          </a:p>
          <a:p>
            <a:pPr indent="0" lvl="0" marL="0" rtl="0" algn="l">
              <a:lnSpc>
                <a:spcPct val="150000"/>
              </a:lnSpc>
              <a:spcBef>
                <a:spcPts val="1500"/>
              </a:spcBef>
              <a:spcAft>
                <a:spcPts val="0"/>
              </a:spcAft>
              <a:buNone/>
            </a:pPr>
            <a:r>
              <a:rPr b="1" lang="en-GB" sz="1200">
                <a:solidFill>
                  <a:schemeClr val="dk1"/>
                </a:solidFill>
                <a:highlight>
                  <a:srgbClr val="F7F7F8"/>
                </a:highlight>
                <a:latin typeface="Roboto"/>
                <a:ea typeface="Roboto"/>
                <a:cs typeface="Roboto"/>
                <a:sym typeface="Roboto"/>
              </a:rPr>
              <a:t>Why Character Encoding Matters:</a:t>
            </a:r>
            <a:endParaRPr b="1" sz="1200">
              <a:solidFill>
                <a:schemeClr val="dk1"/>
              </a:solidFill>
              <a:highlight>
                <a:srgbClr val="F7F7F8"/>
              </a:highlight>
              <a:latin typeface="Roboto"/>
              <a:ea typeface="Roboto"/>
              <a:cs typeface="Roboto"/>
              <a:sym typeface="Roboto"/>
            </a:endParaRPr>
          </a:p>
          <a:p>
            <a:pPr indent="-304800" lvl="0" marL="457200" rtl="0" algn="l">
              <a:lnSpc>
                <a:spcPct val="115000"/>
              </a:lnSpc>
              <a:spcBef>
                <a:spcPts val="200"/>
              </a:spcBef>
              <a:spcAft>
                <a:spcPts val="0"/>
              </a:spcAft>
              <a:buClr>
                <a:srgbClr val="374151"/>
              </a:buClr>
              <a:buSzPts val="1200"/>
              <a:buFont typeface="Roboto"/>
              <a:buChar char="●"/>
            </a:pPr>
            <a:r>
              <a:rPr lang="en-GB" sz="1200">
                <a:solidFill>
                  <a:srgbClr val="374151"/>
                </a:solidFill>
                <a:highlight>
                  <a:srgbClr val="F7F7F8"/>
                </a:highlight>
                <a:latin typeface="Roboto"/>
                <a:ea typeface="Roboto"/>
                <a:cs typeface="Roboto"/>
                <a:sym typeface="Roboto"/>
              </a:rPr>
              <a:t>Character encoding is essential for displaying text correctly, especially when dealing with multilingual content.</a:t>
            </a:r>
            <a:endParaRPr sz="1200">
              <a:solidFill>
                <a:srgbClr val="374151"/>
              </a:solidFill>
              <a:highlight>
                <a:srgbClr val="F7F7F8"/>
              </a:highlight>
              <a:latin typeface="Roboto"/>
              <a:ea typeface="Roboto"/>
              <a:cs typeface="Roboto"/>
              <a:sym typeface="Roboto"/>
            </a:endParaRPr>
          </a:p>
          <a:p>
            <a:pPr indent="-304800" lvl="0" marL="457200" rtl="0" algn="l">
              <a:lnSpc>
                <a:spcPct val="115000"/>
              </a:lnSpc>
              <a:spcBef>
                <a:spcPts val="0"/>
              </a:spcBef>
              <a:spcAft>
                <a:spcPts val="0"/>
              </a:spcAft>
              <a:buClr>
                <a:srgbClr val="374151"/>
              </a:buClr>
              <a:buSzPts val="1200"/>
              <a:buFont typeface="Roboto"/>
              <a:buChar char="●"/>
            </a:pPr>
            <a:r>
              <a:rPr lang="en-GB" sz="1200">
                <a:solidFill>
                  <a:srgbClr val="374151"/>
                </a:solidFill>
                <a:highlight>
                  <a:srgbClr val="F7F7F8"/>
                </a:highlight>
                <a:latin typeface="Roboto"/>
                <a:ea typeface="Roboto"/>
                <a:cs typeface="Roboto"/>
                <a:sym typeface="Roboto"/>
              </a:rPr>
              <a:t>Incorrect character encoding can result in "garbled" or unreadable text on a web page.</a:t>
            </a:r>
            <a:endParaRPr sz="1200">
              <a:solidFill>
                <a:srgbClr val="374151"/>
              </a:solidFill>
              <a:highlight>
                <a:srgbClr val="F7F7F8"/>
              </a:highlight>
              <a:latin typeface="Roboto"/>
              <a:ea typeface="Roboto"/>
              <a:cs typeface="Roboto"/>
              <a:sym typeface="Roboto"/>
            </a:endParaRPr>
          </a:p>
          <a:p>
            <a:pPr indent="-304800" lvl="0" marL="457200" rtl="0" algn="l">
              <a:lnSpc>
                <a:spcPct val="115000"/>
              </a:lnSpc>
              <a:spcBef>
                <a:spcPts val="0"/>
              </a:spcBef>
              <a:spcAft>
                <a:spcPts val="0"/>
              </a:spcAft>
              <a:buClr>
                <a:srgbClr val="374151"/>
              </a:buClr>
              <a:buSzPts val="1200"/>
              <a:buFont typeface="Roboto"/>
              <a:buChar char="●"/>
            </a:pPr>
            <a:r>
              <a:rPr lang="en-GB" sz="1200">
                <a:solidFill>
                  <a:srgbClr val="374151"/>
                </a:solidFill>
                <a:highlight>
                  <a:srgbClr val="F7F7F8"/>
                </a:highlight>
                <a:latin typeface="Roboto"/>
                <a:ea typeface="Roboto"/>
                <a:cs typeface="Roboto"/>
                <a:sym typeface="Roboto"/>
              </a:rPr>
              <a:t>UTF-8 is recommended because it supports a vast range of characters and is compatible with ASCII.</a:t>
            </a:r>
            <a:endParaRPr sz="1200">
              <a:solidFill>
                <a:srgbClr val="374151"/>
              </a:solidFill>
              <a:highlight>
                <a:srgbClr val="F7F7F8"/>
              </a:highlight>
              <a:latin typeface="Roboto"/>
              <a:ea typeface="Roboto"/>
              <a:cs typeface="Roboto"/>
              <a:sym typeface="Roboto"/>
            </a:endParaRPr>
          </a:p>
          <a:p>
            <a:pPr indent="-304800" lvl="0" marL="457200" rtl="0" algn="l">
              <a:lnSpc>
                <a:spcPct val="115000"/>
              </a:lnSpc>
              <a:spcBef>
                <a:spcPts val="0"/>
              </a:spcBef>
              <a:spcAft>
                <a:spcPts val="0"/>
              </a:spcAft>
              <a:buClr>
                <a:srgbClr val="374151"/>
              </a:buClr>
              <a:buSzPts val="1200"/>
              <a:buFont typeface="Roboto"/>
              <a:buChar char="●"/>
            </a:pPr>
            <a:r>
              <a:rPr lang="en-GB" sz="1200">
                <a:solidFill>
                  <a:srgbClr val="374151"/>
                </a:solidFill>
                <a:highlight>
                  <a:srgbClr val="F7F7F8"/>
                </a:highlight>
                <a:latin typeface="Roboto"/>
                <a:ea typeface="Roboto"/>
                <a:cs typeface="Roboto"/>
                <a:sym typeface="Roboto"/>
              </a:rPr>
              <a:t>Always ensure that the character encoding specified in your HTML document matches the actual encoding used for your content.</a:t>
            </a:r>
            <a:endParaRPr sz="1200">
              <a:solidFill>
                <a:srgbClr val="374151"/>
              </a:solidFill>
              <a:highlight>
                <a:srgbClr val="F7F7F8"/>
              </a:highlight>
              <a:latin typeface="Roboto"/>
              <a:ea typeface="Roboto"/>
              <a:cs typeface="Roboto"/>
              <a:sym typeface="Roboto"/>
            </a:endParaRPr>
          </a:p>
          <a:p>
            <a:pPr indent="0" lvl="0" marL="0" rtl="0" algn="l">
              <a:lnSpc>
                <a:spcPct val="115000"/>
              </a:lnSpc>
              <a:spcBef>
                <a:spcPts val="1500"/>
              </a:spcBef>
              <a:spcAft>
                <a:spcPts val="0"/>
              </a:spcAft>
              <a:buNone/>
            </a:pPr>
            <a:r>
              <a:rPr lang="en-GB" sz="1200">
                <a:solidFill>
                  <a:srgbClr val="374151"/>
                </a:solidFill>
                <a:highlight>
                  <a:srgbClr val="F7F7F8"/>
                </a:highlight>
                <a:latin typeface="Roboto"/>
                <a:ea typeface="Roboto"/>
                <a:cs typeface="Roboto"/>
                <a:sym typeface="Roboto"/>
              </a:rPr>
              <a:t>By correctly specifying the character encoding in your HTML documents, you can ensure that your web pages display text and special characters accurately, regardless of the language or symbols used in your content.</a:t>
            </a:r>
            <a:endParaRPr sz="1200">
              <a:solidFill>
                <a:srgbClr val="374151"/>
              </a:solidFill>
              <a:highlight>
                <a:srgbClr val="F7F7F8"/>
              </a:highlight>
              <a:latin typeface="Roboto"/>
              <a:ea typeface="Roboto"/>
              <a:cs typeface="Roboto"/>
              <a:sym typeface="Robo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19"/>
          <p:cNvSpPr txBox="1"/>
          <p:nvPr>
            <p:ph type="title"/>
          </p:nvPr>
        </p:nvSpPr>
        <p:spPr>
          <a:xfrm>
            <a:off x="183625" y="68300"/>
            <a:ext cx="1301700" cy="5133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b="1" lang="en-GB" sz="2300" u="sng">
                <a:latin typeface="Times New Roman"/>
                <a:ea typeface="Times New Roman"/>
                <a:cs typeface="Times New Roman"/>
                <a:sym typeface="Times New Roman"/>
              </a:rPr>
              <a:t>HTML</a:t>
            </a:r>
            <a:endParaRPr b="1" sz="2300" u="sng">
              <a:latin typeface="Times New Roman"/>
              <a:ea typeface="Times New Roman"/>
              <a:cs typeface="Times New Roman"/>
              <a:sym typeface="Times New Roman"/>
            </a:endParaRPr>
          </a:p>
        </p:txBody>
      </p:sp>
      <p:pic>
        <p:nvPicPr>
          <p:cNvPr id="111" name="Google Shape;111;p19"/>
          <p:cNvPicPr preferRelativeResize="0"/>
          <p:nvPr/>
        </p:nvPicPr>
        <p:blipFill>
          <a:blip r:embed="rId3">
            <a:alphaModFix/>
          </a:blip>
          <a:stretch>
            <a:fillRect/>
          </a:stretch>
        </p:blipFill>
        <p:spPr>
          <a:xfrm>
            <a:off x="7898050" y="68300"/>
            <a:ext cx="1082050" cy="1082050"/>
          </a:xfrm>
          <a:prstGeom prst="rect">
            <a:avLst/>
          </a:prstGeom>
          <a:noFill/>
          <a:ln>
            <a:noFill/>
          </a:ln>
        </p:spPr>
      </p:pic>
      <p:sp>
        <p:nvSpPr>
          <p:cNvPr id="112" name="Google Shape;112;p19"/>
          <p:cNvSpPr txBox="1"/>
          <p:nvPr/>
        </p:nvSpPr>
        <p:spPr>
          <a:xfrm>
            <a:off x="183625" y="533575"/>
            <a:ext cx="7779300" cy="20319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GB" sz="1200">
                <a:latin typeface="Times New Roman"/>
                <a:ea typeface="Times New Roman"/>
                <a:cs typeface="Times New Roman"/>
                <a:sym typeface="Times New Roman"/>
              </a:rPr>
              <a:t>What is HTML?</a:t>
            </a:r>
            <a:endParaRPr b="1" sz="1200">
              <a:latin typeface="Times New Roman"/>
              <a:ea typeface="Times New Roman"/>
              <a:cs typeface="Times New Roman"/>
              <a:sym typeface="Times New Roman"/>
            </a:endParaRPr>
          </a:p>
          <a:p>
            <a:pPr indent="-304800" lvl="0" marL="457200" rtl="0" algn="l">
              <a:lnSpc>
                <a:spcPct val="150000"/>
              </a:lnSpc>
              <a:spcBef>
                <a:spcPts val="0"/>
              </a:spcBef>
              <a:spcAft>
                <a:spcPts val="0"/>
              </a:spcAft>
              <a:buSzPts val="1200"/>
              <a:buFont typeface="Times New Roman"/>
              <a:buAutoNum type="arabicPeriod"/>
            </a:pPr>
            <a:r>
              <a:rPr lang="en-GB" sz="1200">
                <a:latin typeface="Times New Roman"/>
                <a:ea typeface="Times New Roman"/>
                <a:cs typeface="Times New Roman"/>
                <a:sym typeface="Times New Roman"/>
              </a:rPr>
              <a:t>HTML, short for </a:t>
            </a:r>
            <a:r>
              <a:rPr b="1" lang="en-GB" sz="1200">
                <a:latin typeface="Times New Roman"/>
                <a:ea typeface="Times New Roman"/>
                <a:cs typeface="Times New Roman"/>
                <a:sym typeface="Times New Roman"/>
              </a:rPr>
              <a:t>H</a:t>
            </a:r>
            <a:r>
              <a:rPr lang="en-GB" sz="1200">
                <a:latin typeface="Times New Roman"/>
                <a:ea typeface="Times New Roman"/>
                <a:cs typeface="Times New Roman"/>
                <a:sym typeface="Times New Roman"/>
              </a:rPr>
              <a:t>yper </a:t>
            </a:r>
            <a:r>
              <a:rPr b="1" lang="en-GB" sz="1200">
                <a:latin typeface="Times New Roman"/>
                <a:ea typeface="Times New Roman"/>
                <a:cs typeface="Times New Roman"/>
                <a:sym typeface="Times New Roman"/>
              </a:rPr>
              <a:t>T</a:t>
            </a:r>
            <a:r>
              <a:rPr lang="en-GB" sz="1200">
                <a:latin typeface="Times New Roman"/>
                <a:ea typeface="Times New Roman"/>
                <a:cs typeface="Times New Roman"/>
                <a:sym typeface="Times New Roman"/>
              </a:rPr>
              <a:t>ext </a:t>
            </a:r>
            <a:r>
              <a:rPr b="1" lang="en-GB" sz="1200">
                <a:latin typeface="Times New Roman"/>
                <a:ea typeface="Times New Roman"/>
                <a:cs typeface="Times New Roman"/>
                <a:sym typeface="Times New Roman"/>
              </a:rPr>
              <a:t>M</a:t>
            </a:r>
            <a:r>
              <a:rPr lang="en-GB" sz="1200">
                <a:latin typeface="Times New Roman"/>
                <a:ea typeface="Times New Roman"/>
                <a:cs typeface="Times New Roman"/>
                <a:sym typeface="Times New Roman"/>
              </a:rPr>
              <a:t>arkup </a:t>
            </a:r>
            <a:r>
              <a:rPr b="1" lang="en-GB" sz="1200">
                <a:latin typeface="Times New Roman"/>
                <a:ea typeface="Times New Roman"/>
                <a:cs typeface="Times New Roman"/>
                <a:sym typeface="Times New Roman"/>
              </a:rPr>
              <a:t>L</a:t>
            </a:r>
            <a:r>
              <a:rPr lang="en-GB" sz="1200">
                <a:latin typeface="Times New Roman"/>
                <a:ea typeface="Times New Roman"/>
                <a:cs typeface="Times New Roman"/>
                <a:sym typeface="Times New Roman"/>
              </a:rPr>
              <a:t>anguage</a:t>
            </a:r>
            <a:endParaRPr sz="1200">
              <a:latin typeface="Times New Roman"/>
              <a:ea typeface="Times New Roman"/>
              <a:cs typeface="Times New Roman"/>
              <a:sym typeface="Times New Roman"/>
            </a:endParaRPr>
          </a:p>
          <a:p>
            <a:pPr indent="-304800" lvl="0" marL="457200" rtl="0" algn="l">
              <a:lnSpc>
                <a:spcPct val="150000"/>
              </a:lnSpc>
              <a:spcBef>
                <a:spcPts val="0"/>
              </a:spcBef>
              <a:spcAft>
                <a:spcPts val="0"/>
              </a:spcAft>
              <a:buSzPts val="1200"/>
              <a:buFont typeface="Times New Roman"/>
              <a:buAutoNum type="arabicPeriod"/>
            </a:pPr>
            <a:r>
              <a:rPr lang="en-GB" sz="1200">
                <a:latin typeface="Times New Roman"/>
                <a:ea typeface="Times New Roman"/>
                <a:cs typeface="Times New Roman"/>
                <a:sym typeface="Times New Roman"/>
              </a:rPr>
              <a:t>HTML is a standard markup language for web page creation.</a:t>
            </a:r>
            <a:endParaRPr sz="1200">
              <a:latin typeface="Times New Roman"/>
              <a:ea typeface="Times New Roman"/>
              <a:cs typeface="Times New Roman"/>
              <a:sym typeface="Times New Roman"/>
            </a:endParaRPr>
          </a:p>
          <a:p>
            <a:pPr indent="-304800" lvl="0" marL="457200" rtl="0" algn="l">
              <a:lnSpc>
                <a:spcPct val="150000"/>
              </a:lnSpc>
              <a:spcBef>
                <a:spcPts val="0"/>
              </a:spcBef>
              <a:spcAft>
                <a:spcPts val="0"/>
              </a:spcAft>
              <a:buSzPts val="1200"/>
              <a:buFont typeface="Times New Roman"/>
              <a:buAutoNum type="arabicPeriod"/>
            </a:pPr>
            <a:r>
              <a:rPr lang="en-GB" sz="1200">
                <a:latin typeface="Times New Roman"/>
                <a:ea typeface="Times New Roman"/>
                <a:cs typeface="Times New Roman"/>
                <a:sym typeface="Times New Roman"/>
              </a:rPr>
              <a:t>It defines the meaning and structure of web content</a:t>
            </a:r>
            <a:endParaRPr sz="1200">
              <a:latin typeface="Times New Roman"/>
              <a:ea typeface="Times New Roman"/>
              <a:cs typeface="Times New Roman"/>
              <a:sym typeface="Times New Roman"/>
            </a:endParaRPr>
          </a:p>
          <a:p>
            <a:pPr indent="-304800" lvl="0" marL="457200" rtl="0" algn="l">
              <a:lnSpc>
                <a:spcPct val="150000"/>
              </a:lnSpc>
              <a:spcBef>
                <a:spcPts val="0"/>
              </a:spcBef>
              <a:spcAft>
                <a:spcPts val="0"/>
              </a:spcAft>
              <a:buSzPts val="1200"/>
              <a:buFont typeface="Times New Roman"/>
              <a:buAutoNum type="arabicPeriod"/>
            </a:pPr>
            <a:r>
              <a:rPr lang="en-GB" sz="1200">
                <a:latin typeface="Times New Roman"/>
                <a:ea typeface="Times New Roman"/>
                <a:cs typeface="Times New Roman"/>
                <a:sym typeface="Times New Roman"/>
              </a:rPr>
              <a:t>Other technologies besides HTML are generally used to describe a web page's appearance/presentation (</a:t>
            </a:r>
            <a:r>
              <a:rPr b="1" lang="en-GB" sz="1200">
                <a:latin typeface="Times New Roman"/>
                <a:ea typeface="Times New Roman"/>
                <a:cs typeface="Times New Roman"/>
                <a:sym typeface="Times New Roman"/>
              </a:rPr>
              <a:t>CSS</a:t>
            </a:r>
            <a:r>
              <a:rPr lang="en-GB" sz="1200">
                <a:latin typeface="Times New Roman"/>
                <a:ea typeface="Times New Roman"/>
                <a:cs typeface="Times New Roman"/>
                <a:sym typeface="Times New Roman"/>
              </a:rPr>
              <a:t>) or functionality/behavior (</a:t>
            </a:r>
            <a:r>
              <a:rPr b="1" lang="en-GB" sz="1200">
                <a:latin typeface="Times New Roman"/>
                <a:ea typeface="Times New Roman"/>
                <a:cs typeface="Times New Roman"/>
                <a:sym typeface="Times New Roman"/>
              </a:rPr>
              <a:t>JavaScript</a:t>
            </a:r>
            <a:r>
              <a:rPr lang="en-GB" sz="1200">
                <a:latin typeface="Times New Roman"/>
                <a:ea typeface="Times New Roman"/>
                <a:cs typeface="Times New Roman"/>
                <a:sym typeface="Times New Roman"/>
              </a:rPr>
              <a:t>).</a:t>
            </a:r>
            <a:endParaRPr sz="1200">
              <a:latin typeface="Times New Roman"/>
              <a:ea typeface="Times New Roman"/>
              <a:cs typeface="Times New Roman"/>
              <a:sym typeface="Times New Roman"/>
            </a:endParaRPr>
          </a:p>
          <a:p>
            <a:pPr indent="-304800" lvl="0" marL="457200" rtl="0" algn="l">
              <a:lnSpc>
                <a:spcPct val="150000"/>
              </a:lnSpc>
              <a:spcBef>
                <a:spcPts val="0"/>
              </a:spcBef>
              <a:spcAft>
                <a:spcPts val="0"/>
              </a:spcAft>
              <a:buSzPts val="1200"/>
              <a:buFont typeface="Times New Roman"/>
              <a:buAutoNum type="arabicPeriod"/>
            </a:pPr>
            <a:r>
              <a:rPr lang="en-GB" sz="1200">
                <a:latin typeface="Times New Roman"/>
                <a:ea typeface="Times New Roman"/>
                <a:cs typeface="Times New Roman"/>
                <a:sym typeface="Times New Roman"/>
              </a:rPr>
              <a:t>First published by </a:t>
            </a:r>
            <a:r>
              <a:rPr b="1" lang="en-GB" sz="1200">
                <a:latin typeface="Times New Roman"/>
                <a:ea typeface="Times New Roman"/>
                <a:cs typeface="Times New Roman"/>
                <a:sym typeface="Times New Roman"/>
              </a:rPr>
              <a:t>Tim Berners-Lee in 1989</a:t>
            </a:r>
            <a:r>
              <a:rPr lang="en-GB" sz="1200">
                <a:latin typeface="Times New Roman"/>
                <a:ea typeface="Times New Roman"/>
                <a:cs typeface="Times New Roman"/>
                <a:sym typeface="Times New Roman"/>
              </a:rPr>
              <a:t>,</a:t>
            </a:r>
            <a:r>
              <a:rPr b="1" lang="en-GB" sz="1200">
                <a:latin typeface="Times New Roman"/>
                <a:ea typeface="Times New Roman"/>
                <a:cs typeface="Times New Roman"/>
                <a:sym typeface="Times New Roman"/>
              </a:rPr>
              <a:t> </a:t>
            </a:r>
            <a:r>
              <a:rPr b="1" lang="en-GB" sz="1200" u="sng">
                <a:solidFill>
                  <a:schemeClr val="hlink"/>
                </a:solidFill>
                <a:latin typeface="Times New Roman"/>
                <a:ea typeface="Times New Roman"/>
                <a:cs typeface="Times New Roman"/>
                <a:sym typeface="Times New Roman"/>
                <a:hlinkClick r:id="rId4"/>
              </a:rPr>
              <a:t>HTML is now used by 94% of all websites</a:t>
            </a:r>
            <a:endParaRPr b="1" sz="1200">
              <a:latin typeface="Times New Roman"/>
              <a:ea typeface="Times New Roman"/>
              <a:cs typeface="Times New Roman"/>
              <a:sym typeface="Times New Roman"/>
            </a:endParaRPr>
          </a:p>
        </p:txBody>
      </p:sp>
      <p:sp>
        <p:nvSpPr>
          <p:cNvPr id="113" name="Google Shape;113;p19"/>
          <p:cNvSpPr txBox="1"/>
          <p:nvPr/>
        </p:nvSpPr>
        <p:spPr>
          <a:xfrm>
            <a:off x="384175" y="2742475"/>
            <a:ext cx="7269300" cy="1662300"/>
          </a:xfrm>
          <a:prstGeom prst="rect">
            <a:avLst/>
          </a:prstGeom>
          <a:solidFill>
            <a:schemeClr val="accent6"/>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200">
                <a:solidFill>
                  <a:srgbClr val="073763"/>
                </a:solidFill>
                <a:latin typeface="Times New Roman"/>
                <a:ea typeface="Times New Roman"/>
                <a:cs typeface="Times New Roman"/>
                <a:sym typeface="Times New Roman"/>
              </a:rPr>
              <a:t>Hypertext</a:t>
            </a:r>
            <a:r>
              <a:rPr lang="en-GB" sz="1200">
                <a:latin typeface="Times New Roman"/>
                <a:ea typeface="Times New Roman"/>
                <a:cs typeface="Times New Roman"/>
                <a:sym typeface="Times New Roman"/>
              </a:rPr>
              <a:t>: Think of "hypertext" like a web of interconnected information. It's a way to organize and link different pieces of information together, like web pages connected by clickable links.</a:t>
            </a:r>
            <a:endParaRPr sz="1200">
              <a:latin typeface="Times New Roman"/>
              <a:ea typeface="Times New Roman"/>
              <a:cs typeface="Times New Roman"/>
              <a:sym typeface="Times New Roman"/>
            </a:endParaRPr>
          </a:p>
          <a:p>
            <a:pPr indent="0" lvl="0" marL="0" rtl="0" algn="l">
              <a:spcBef>
                <a:spcPts val="0"/>
              </a:spcBef>
              <a:spcAft>
                <a:spcPts val="0"/>
              </a:spcAft>
              <a:buNone/>
            </a:pPr>
            <a:r>
              <a:t/>
            </a:r>
            <a:endParaRPr b="1" sz="1200">
              <a:solidFill>
                <a:srgbClr val="073763"/>
              </a:solidFill>
              <a:latin typeface="Times New Roman"/>
              <a:ea typeface="Times New Roman"/>
              <a:cs typeface="Times New Roman"/>
              <a:sym typeface="Times New Roman"/>
            </a:endParaRPr>
          </a:p>
          <a:p>
            <a:pPr indent="0" lvl="0" marL="0" rtl="0" algn="l">
              <a:spcBef>
                <a:spcPts val="0"/>
              </a:spcBef>
              <a:spcAft>
                <a:spcPts val="0"/>
              </a:spcAft>
              <a:buNone/>
            </a:pPr>
            <a:r>
              <a:rPr b="1" lang="en-GB" sz="1200">
                <a:solidFill>
                  <a:srgbClr val="073763"/>
                </a:solidFill>
                <a:latin typeface="Times New Roman"/>
                <a:ea typeface="Times New Roman"/>
                <a:cs typeface="Times New Roman"/>
                <a:sym typeface="Times New Roman"/>
              </a:rPr>
              <a:t>Markup</a:t>
            </a:r>
            <a:r>
              <a:rPr lang="en-GB" sz="1200">
                <a:latin typeface="Times New Roman"/>
                <a:ea typeface="Times New Roman"/>
                <a:cs typeface="Times New Roman"/>
                <a:sym typeface="Times New Roman"/>
              </a:rPr>
              <a:t>: "Markup" means adding special codes (tags) to text to give it structure and meaning. These codes tell web browsers how to display the text. It's like giving instructions to a web browser on how to format content.</a:t>
            </a:r>
            <a:endParaRPr sz="1200">
              <a:latin typeface="Times New Roman"/>
              <a:ea typeface="Times New Roman"/>
              <a:cs typeface="Times New Roman"/>
              <a:sym typeface="Times New Roman"/>
            </a:endParaRPr>
          </a:p>
          <a:p>
            <a:pPr indent="0" lvl="0" marL="0" rtl="0" algn="l">
              <a:spcBef>
                <a:spcPts val="0"/>
              </a:spcBef>
              <a:spcAft>
                <a:spcPts val="0"/>
              </a:spcAft>
              <a:buNone/>
            </a:pPr>
            <a:r>
              <a:t/>
            </a:r>
            <a:endParaRPr sz="1200">
              <a:latin typeface="Times New Roman"/>
              <a:ea typeface="Times New Roman"/>
              <a:cs typeface="Times New Roman"/>
              <a:sym typeface="Times New Roman"/>
            </a:endParaRPr>
          </a:p>
          <a:p>
            <a:pPr indent="0" lvl="0" marL="0" rtl="0" algn="l">
              <a:spcBef>
                <a:spcPts val="0"/>
              </a:spcBef>
              <a:spcAft>
                <a:spcPts val="0"/>
              </a:spcAft>
              <a:buNone/>
            </a:pPr>
            <a:r>
              <a:rPr b="1" lang="en-GB" sz="1200">
                <a:solidFill>
                  <a:srgbClr val="073763"/>
                </a:solidFill>
                <a:latin typeface="Times New Roman"/>
                <a:ea typeface="Times New Roman"/>
                <a:cs typeface="Times New Roman"/>
                <a:sym typeface="Times New Roman"/>
              </a:rPr>
              <a:t>Language</a:t>
            </a:r>
            <a:r>
              <a:rPr lang="en-GB" sz="1200">
                <a:latin typeface="Times New Roman"/>
                <a:ea typeface="Times New Roman"/>
                <a:cs typeface="Times New Roman"/>
                <a:sym typeface="Times New Roman"/>
              </a:rPr>
              <a:t>: "Language" here refers to a set of rules and symbols used for communication. In this case, HTML is a language that web browsers understand to display web pages correctly.</a:t>
            </a:r>
            <a:endParaRPr sz="1200">
              <a:latin typeface="Times New Roman"/>
              <a:ea typeface="Times New Roman"/>
              <a:cs typeface="Times New Roman"/>
              <a:sym typeface="Times New Roman"/>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20"/>
          <p:cNvSpPr txBox="1"/>
          <p:nvPr/>
        </p:nvSpPr>
        <p:spPr>
          <a:xfrm>
            <a:off x="96750" y="-36500"/>
            <a:ext cx="7779300" cy="14775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GB" sz="1200">
                <a:latin typeface="Times New Roman"/>
                <a:ea typeface="Times New Roman"/>
                <a:cs typeface="Times New Roman"/>
                <a:sym typeface="Times New Roman"/>
              </a:rPr>
              <a:t>Is HTML a programming language ?</a:t>
            </a:r>
            <a:r>
              <a:rPr b="1" lang="en-GB" sz="1200">
                <a:latin typeface="Times New Roman"/>
                <a:ea typeface="Times New Roman"/>
                <a:cs typeface="Times New Roman"/>
                <a:sym typeface="Times New Roman"/>
              </a:rPr>
              <a:t>?</a:t>
            </a:r>
            <a:endParaRPr b="1" sz="1200">
              <a:latin typeface="Times New Roman"/>
              <a:ea typeface="Times New Roman"/>
              <a:cs typeface="Times New Roman"/>
              <a:sym typeface="Times New Roman"/>
            </a:endParaRPr>
          </a:p>
          <a:p>
            <a:pPr indent="-304800" lvl="0" marL="457200" rtl="0" algn="l">
              <a:lnSpc>
                <a:spcPct val="150000"/>
              </a:lnSpc>
              <a:spcBef>
                <a:spcPts val="0"/>
              </a:spcBef>
              <a:spcAft>
                <a:spcPts val="0"/>
              </a:spcAft>
              <a:buSzPts val="1200"/>
              <a:buFont typeface="Times New Roman"/>
              <a:buAutoNum type="arabicPeriod"/>
            </a:pPr>
            <a:r>
              <a:rPr lang="en-GB" sz="1200">
                <a:latin typeface="Times New Roman"/>
                <a:ea typeface="Times New Roman"/>
                <a:cs typeface="Times New Roman"/>
                <a:sym typeface="Times New Roman"/>
              </a:rPr>
              <a:t>HTML is not a programming language in the traditional sense.</a:t>
            </a:r>
            <a:endParaRPr sz="1200">
              <a:latin typeface="Times New Roman"/>
              <a:ea typeface="Times New Roman"/>
              <a:cs typeface="Times New Roman"/>
              <a:sym typeface="Times New Roman"/>
            </a:endParaRPr>
          </a:p>
          <a:p>
            <a:pPr indent="-304800" lvl="0" marL="457200" rtl="0" algn="l">
              <a:lnSpc>
                <a:spcPct val="150000"/>
              </a:lnSpc>
              <a:spcBef>
                <a:spcPts val="0"/>
              </a:spcBef>
              <a:spcAft>
                <a:spcPts val="0"/>
              </a:spcAft>
              <a:buSzPts val="1200"/>
              <a:buFont typeface="Times New Roman"/>
              <a:buAutoNum type="arabicPeriod"/>
            </a:pPr>
            <a:r>
              <a:rPr lang="en-GB" sz="1200">
                <a:latin typeface="Times New Roman"/>
                <a:ea typeface="Times New Roman"/>
                <a:cs typeface="Times New Roman"/>
                <a:sym typeface="Times New Roman"/>
              </a:rPr>
              <a:t>HTML is a markup language used to structure and present content on the web.</a:t>
            </a:r>
            <a:endParaRPr sz="1200">
              <a:latin typeface="Times New Roman"/>
              <a:ea typeface="Times New Roman"/>
              <a:cs typeface="Times New Roman"/>
              <a:sym typeface="Times New Roman"/>
            </a:endParaRPr>
          </a:p>
          <a:p>
            <a:pPr indent="-304800" lvl="0" marL="457200" rtl="0" algn="l">
              <a:lnSpc>
                <a:spcPct val="150000"/>
              </a:lnSpc>
              <a:spcBef>
                <a:spcPts val="0"/>
              </a:spcBef>
              <a:spcAft>
                <a:spcPts val="0"/>
              </a:spcAft>
              <a:buSzPts val="1200"/>
              <a:buFont typeface="Times New Roman"/>
              <a:buAutoNum type="arabicPeriod"/>
            </a:pPr>
            <a:r>
              <a:rPr lang="en-GB" sz="1200">
                <a:latin typeface="Times New Roman"/>
                <a:ea typeface="Times New Roman"/>
                <a:cs typeface="Times New Roman"/>
                <a:sym typeface="Times New Roman"/>
              </a:rPr>
              <a:t>HTML is essential for web development, it's often paired with programming languages like JavaScript to add functionality and interactivity to web pages.</a:t>
            </a:r>
            <a:endParaRPr sz="1200">
              <a:latin typeface="Times New Roman"/>
              <a:ea typeface="Times New Roman"/>
              <a:cs typeface="Times New Roman"/>
              <a:sym typeface="Times New Roman"/>
            </a:endParaRPr>
          </a:p>
        </p:txBody>
      </p:sp>
      <p:sp>
        <p:nvSpPr>
          <p:cNvPr id="119" name="Google Shape;119;p20"/>
          <p:cNvSpPr txBox="1"/>
          <p:nvPr/>
        </p:nvSpPr>
        <p:spPr>
          <a:xfrm>
            <a:off x="86075" y="1364800"/>
            <a:ext cx="7779300" cy="23088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GB" sz="1200">
                <a:latin typeface="Times New Roman"/>
                <a:ea typeface="Times New Roman"/>
                <a:cs typeface="Times New Roman"/>
                <a:sym typeface="Times New Roman"/>
              </a:rPr>
              <a:t>What is HTML used for ?</a:t>
            </a:r>
            <a:endParaRPr b="1" sz="1200">
              <a:latin typeface="Times New Roman"/>
              <a:ea typeface="Times New Roman"/>
              <a:cs typeface="Times New Roman"/>
              <a:sym typeface="Times New Roman"/>
            </a:endParaRPr>
          </a:p>
          <a:p>
            <a:pPr indent="-304800" lvl="0" marL="457200" rtl="0" algn="l">
              <a:lnSpc>
                <a:spcPct val="150000"/>
              </a:lnSpc>
              <a:spcBef>
                <a:spcPts val="0"/>
              </a:spcBef>
              <a:spcAft>
                <a:spcPts val="0"/>
              </a:spcAft>
              <a:buSzPts val="1200"/>
              <a:buFont typeface="Times New Roman"/>
              <a:buAutoNum type="arabicPeriod"/>
            </a:pPr>
            <a:r>
              <a:rPr lang="en-GB" sz="1200">
                <a:latin typeface="Times New Roman"/>
                <a:ea typeface="Times New Roman"/>
                <a:cs typeface="Times New Roman"/>
                <a:sym typeface="Times New Roman"/>
              </a:rPr>
              <a:t>HTML is primarily used for creating web pages.</a:t>
            </a:r>
            <a:endParaRPr sz="1200">
              <a:latin typeface="Times New Roman"/>
              <a:ea typeface="Times New Roman"/>
              <a:cs typeface="Times New Roman"/>
              <a:sym typeface="Times New Roman"/>
            </a:endParaRPr>
          </a:p>
          <a:p>
            <a:pPr indent="-304800" lvl="0" marL="457200" rtl="0" algn="l">
              <a:lnSpc>
                <a:spcPct val="150000"/>
              </a:lnSpc>
              <a:spcBef>
                <a:spcPts val="0"/>
              </a:spcBef>
              <a:spcAft>
                <a:spcPts val="0"/>
              </a:spcAft>
              <a:buSzPts val="1200"/>
              <a:buFont typeface="Times New Roman"/>
              <a:buAutoNum type="arabicPeriod"/>
            </a:pPr>
            <a:r>
              <a:rPr lang="en-GB" sz="1200">
                <a:latin typeface="Times New Roman"/>
                <a:ea typeface="Times New Roman"/>
                <a:cs typeface="Times New Roman"/>
                <a:sym typeface="Times New Roman"/>
              </a:rPr>
              <a:t>HTML is free to use and ensures your text, images, and other elements are displayed as intended.</a:t>
            </a:r>
            <a:endParaRPr sz="1200">
              <a:latin typeface="Times New Roman"/>
              <a:ea typeface="Times New Roman"/>
              <a:cs typeface="Times New Roman"/>
              <a:sym typeface="Times New Roman"/>
            </a:endParaRPr>
          </a:p>
          <a:p>
            <a:pPr indent="-304800" lvl="0" marL="457200" rtl="0" algn="l">
              <a:lnSpc>
                <a:spcPct val="150000"/>
              </a:lnSpc>
              <a:spcBef>
                <a:spcPts val="0"/>
              </a:spcBef>
              <a:spcAft>
                <a:spcPts val="0"/>
              </a:spcAft>
              <a:buSzPts val="1200"/>
              <a:buFont typeface="Times New Roman"/>
              <a:buAutoNum type="arabicPeriod"/>
            </a:pPr>
            <a:r>
              <a:rPr lang="en-GB" sz="1200">
                <a:latin typeface="Times New Roman"/>
                <a:ea typeface="Times New Roman"/>
                <a:cs typeface="Times New Roman"/>
                <a:sym typeface="Times New Roman"/>
              </a:rPr>
              <a:t>With HTML, not only can you add headings, paragraphs, lists, and other elements to your page — you can also embed images, videos, audio files, and other multimedia.</a:t>
            </a:r>
            <a:endParaRPr sz="1200">
              <a:latin typeface="Times New Roman"/>
              <a:ea typeface="Times New Roman"/>
              <a:cs typeface="Times New Roman"/>
              <a:sym typeface="Times New Roman"/>
            </a:endParaRPr>
          </a:p>
          <a:p>
            <a:pPr indent="-304800" lvl="0" marL="457200" rtl="0" algn="l">
              <a:lnSpc>
                <a:spcPct val="150000"/>
              </a:lnSpc>
              <a:spcBef>
                <a:spcPts val="0"/>
              </a:spcBef>
              <a:spcAft>
                <a:spcPts val="0"/>
              </a:spcAft>
              <a:buSzPts val="1200"/>
              <a:buFont typeface="Times New Roman"/>
              <a:buAutoNum type="arabicPeriod"/>
            </a:pPr>
            <a:r>
              <a:rPr lang="en-GB" sz="1200">
                <a:latin typeface="Times New Roman"/>
                <a:ea typeface="Times New Roman"/>
                <a:cs typeface="Times New Roman"/>
                <a:sym typeface="Times New Roman"/>
              </a:rPr>
              <a:t>make tables for organizing data</a:t>
            </a:r>
            <a:endParaRPr sz="1200">
              <a:latin typeface="Times New Roman"/>
              <a:ea typeface="Times New Roman"/>
              <a:cs typeface="Times New Roman"/>
              <a:sym typeface="Times New Roman"/>
            </a:endParaRPr>
          </a:p>
          <a:p>
            <a:pPr indent="-304800" lvl="0" marL="457200" rtl="0" algn="l">
              <a:lnSpc>
                <a:spcPct val="150000"/>
              </a:lnSpc>
              <a:spcBef>
                <a:spcPts val="0"/>
              </a:spcBef>
              <a:spcAft>
                <a:spcPts val="0"/>
              </a:spcAft>
              <a:buSzPts val="1200"/>
              <a:buFont typeface="Times New Roman"/>
              <a:buAutoNum type="arabicPeriod"/>
            </a:pPr>
            <a:r>
              <a:rPr lang="en-GB" sz="1200">
                <a:latin typeface="Times New Roman"/>
                <a:ea typeface="Times New Roman"/>
                <a:cs typeface="Times New Roman"/>
                <a:sym typeface="Times New Roman"/>
              </a:rPr>
              <a:t>create forms</a:t>
            </a:r>
            <a:endParaRPr sz="1200">
              <a:latin typeface="Times New Roman"/>
              <a:ea typeface="Times New Roman"/>
              <a:cs typeface="Times New Roman"/>
              <a:sym typeface="Times New Roman"/>
            </a:endParaRPr>
          </a:p>
          <a:p>
            <a:pPr indent="-304800" lvl="0" marL="457200" rtl="0" algn="l">
              <a:lnSpc>
                <a:spcPct val="150000"/>
              </a:lnSpc>
              <a:spcBef>
                <a:spcPts val="0"/>
              </a:spcBef>
              <a:spcAft>
                <a:spcPts val="0"/>
              </a:spcAft>
              <a:buSzPts val="1200"/>
              <a:buFont typeface="Times New Roman"/>
              <a:buAutoNum type="arabicPeriod"/>
            </a:pPr>
            <a:r>
              <a:rPr lang="en-GB" sz="1200">
                <a:latin typeface="Times New Roman"/>
                <a:ea typeface="Times New Roman"/>
                <a:cs typeface="Times New Roman"/>
                <a:sym typeface="Times New Roman"/>
              </a:rPr>
              <a:t>create emails with HTML</a:t>
            </a:r>
            <a:endParaRPr sz="1200">
              <a:latin typeface="Times New Roman"/>
              <a:ea typeface="Times New Roman"/>
              <a:cs typeface="Times New Roman"/>
              <a:sym typeface="Times New Roman"/>
            </a:endParaRPr>
          </a:p>
        </p:txBody>
      </p:sp>
      <p:sp>
        <p:nvSpPr>
          <p:cNvPr id="120" name="Google Shape;120;p20"/>
          <p:cNvSpPr txBox="1"/>
          <p:nvPr/>
        </p:nvSpPr>
        <p:spPr>
          <a:xfrm>
            <a:off x="118750" y="3589800"/>
            <a:ext cx="8861400" cy="1477500"/>
          </a:xfrm>
          <a:prstGeom prst="rect">
            <a:avLst/>
          </a:prstGeom>
          <a:solidFill>
            <a:schemeClr val="accent6"/>
          </a:solid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GB" sz="1200">
                <a:solidFill>
                  <a:srgbClr val="FF0000"/>
                </a:solidFill>
                <a:latin typeface="Times New Roman"/>
                <a:ea typeface="Times New Roman"/>
                <a:cs typeface="Times New Roman"/>
                <a:sym typeface="Times New Roman"/>
              </a:rPr>
              <a:t>Important: </a:t>
            </a:r>
            <a:endParaRPr b="1" sz="1200">
              <a:solidFill>
                <a:srgbClr val="FF0000"/>
              </a:solidFill>
              <a:latin typeface="Times New Roman"/>
              <a:ea typeface="Times New Roman"/>
              <a:cs typeface="Times New Roman"/>
              <a:sym typeface="Times New Roman"/>
            </a:endParaRPr>
          </a:p>
          <a:p>
            <a:pPr indent="-304800" lvl="0" marL="457200" rtl="0" algn="l">
              <a:lnSpc>
                <a:spcPct val="150000"/>
              </a:lnSpc>
              <a:spcBef>
                <a:spcPts val="0"/>
              </a:spcBef>
              <a:spcAft>
                <a:spcPts val="0"/>
              </a:spcAft>
              <a:buSzPts val="1200"/>
              <a:buFont typeface="Times New Roman"/>
              <a:buAutoNum type="arabicPeriod"/>
            </a:pPr>
            <a:r>
              <a:rPr lang="en-GB" sz="1200">
                <a:latin typeface="Times New Roman"/>
                <a:ea typeface="Times New Roman"/>
                <a:cs typeface="Times New Roman"/>
                <a:sym typeface="Times New Roman"/>
              </a:rPr>
              <a:t>Even after adding headings, images, and hyperlinks, you’d still have a very basic web page — and that’s by design. </a:t>
            </a:r>
            <a:endParaRPr sz="1200">
              <a:latin typeface="Times New Roman"/>
              <a:ea typeface="Times New Roman"/>
              <a:cs typeface="Times New Roman"/>
              <a:sym typeface="Times New Roman"/>
            </a:endParaRPr>
          </a:p>
          <a:p>
            <a:pPr indent="-304800" lvl="0" marL="457200" rtl="0" algn="l">
              <a:lnSpc>
                <a:spcPct val="150000"/>
              </a:lnSpc>
              <a:spcBef>
                <a:spcPts val="0"/>
              </a:spcBef>
              <a:spcAft>
                <a:spcPts val="0"/>
              </a:spcAft>
              <a:buSzPts val="1200"/>
              <a:buFont typeface="Times New Roman"/>
              <a:buAutoNum type="arabicPeriod"/>
            </a:pPr>
            <a:r>
              <a:rPr lang="en-GB" sz="1200">
                <a:latin typeface="Times New Roman"/>
                <a:ea typeface="Times New Roman"/>
                <a:cs typeface="Times New Roman"/>
                <a:sym typeface="Times New Roman"/>
              </a:rPr>
              <a:t>HTML is purely for the content of a page. </a:t>
            </a:r>
            <a:endParaRPr sz="1200">
              <a:latin typeface="Times New Roman"/>
              <a:ea typeface="Times New Roman"/>
              <a:cs typeface="Times New Roman"/>
              <a:sym typeface="Times New Roman"/>
            </a:endParaRPr>
          </a:p>
          <a:p>
            <a:pPr indent="-304800" lvl="0" marL="457200" rtl="0" algn="l">
              <a:lnSpc>
                <a:spcPct val="150000"/>
              </a:lnSpc>
              <a:spcBef>
                <a:spcPts val="0"/>
              </a:spcBef>
              <a:spcAft>
                <a:spcPts val="0"/>
              </a:spcAft>
              <a:buSzPts val="1200"/>
              <a:buFont typeface="Times New Roman"/>
              <a:buAutoNum type="arabicPeriod"/>
            </a:pPr>
            <a:r>
              <a:rPr lang="en-GB" sz="1200">
                <a:latin typeface="Times New Roman"/>
                <a:ea typeface="Times New Roman"/>
                <a:cs typeface="Times New Roman"/>
                <a:sym typeface="Times New Roman"/>
              </a:rPr>
              <a:t>It creates a simple base upon which you can add styling with another language called CSS (which stands for Cascading Style Sheets). </a:t>
            </a:r>
            <a:endParaRPr sz="1200">
              <a:latin typeface="Times New Roman"/>
              <a:ea typeface="Times New Roman"/>
              <a:cs typeface="Times New Roman"/>
              <a:sym typeface="Times New Roman"/>
            </a:endParaRPr>
          </a:p>
          <a:p>
            <a:pPr indent="-304800" lvl="0" marL="457200" rtl="0" algn="l">
              <a:lnSpc>
                <a:spcPct val="150000"/>
              </a:lnSpc>
              <a:spcBef>
                <a:spcPts val="0"/>
              </a:spcBef>
              <a:spcAft>
                <a:spcPts val="0"/>
              </a:spcAft>
              <a:buSzPts val="1200"/>
              <a:buFont typeface="Times New Roman"/>
              <a:buAutoNum type="arabicPeriod"/>
            </a:pPr>
            <a:r>
              <a:rPr lang="en-GB" sz="1200">
                <a:latin typeface="Times New Roman"/>
                <a:ea typeface="Times New Roman"/>
                <a:cs typeface="Times New Roman"/>
                <a:sym typeface="Times New Roman"/>
              </a:rPr>
              <a:t>With CSS, you can customize your styling and layouts, changing the color, font, and alignment of elements.</a:t>
            </a:r>
            <a:endParaRPr sz="1200">
              <a:latin typeface="Times New Roman"/>
              <a:ea typeface="Times New Roman"/>
              <a:cs typeface="Times New Roman"/>
              <a:sym typeface="Times New Roman"/>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21"/>
          <p:cNvSpPr txBox="1"/>
          <p:nvPr/>
        </p:nvSpPr>
        <p:spPr>
          <a:xfrm>
            <a:off x="0" y="68300"/>
            <a:ext cx="8731200" cy="2878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GB">
                <a:latin typeface="Times New Roman"/>
                <a:ea typeface="Times New Roman"/>
                <a:cs typeface="Times New Roman"/>
                <a:sym typeface="Times New Roman"/>
              </a:rPr>
              <a:t>Where to use HTML:</a:t>
            </a:r>
            <a:endParaRPr b="1">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b="1">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GB">
                <a:latin typeface="Times New Roman"/>
                <a:ea typeface="Times New Roman"/>
                <a:cs typeface="Times New Roman"/>
                <a:sym typeface="Times New Roman"/>
              </a:rPr>
              <a:t>HTML is used in various contexts and scenarios in web development</a:t>
            </a:r>
            <a:endParaRPr>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a:latin typeface="Times New Roman"/>
              <a:ea typeface="Times New Roman"/>
              <a:cs typeface="Times New Roman"/>
              <a:sym typeface="Times New Roman"/>
            </a:endParaRPr>
          </a:p>
          <a:p>
            <a:pPr indent="-317500" lvl="0" marL="457200" rtl="0" algn="l">
              <a:lnSpc>
                <a:spcPct val="115000"/>
              </a:lnSpc>
              <a:spcBef>
                <a:spcPts val="0"/>
              </a:spcBef>
              <a:spcAft>
                <a:spcPts val="0"/>
              </a:spcAft>
              <a:buSzPts val="1400"/>
              <a:buFont typeface="Times New Roman"/>
              <a:buChar char="❏"/>
            </a:pPr>
            <a:r>
              <a:rPr b="1" lang="en-GB">
                <a:latin typeface="Times New Roman"/>
                <a:ea typeface="Times New Roman"/>
                <a:cs typeface="Times New Roman"/>
                <a:sym typeface="Times New Roman"/>
              </a:rPr>
              <a:t>Websites</a:t>
            </a:r>
            <a:r>
              <a:rPr lang="en-GB">
                <a:latin typeface="Times New Roman"/>
                <a:ea typeface="Times New Roman"/>
                <a:cs typeface="Times New Roman"/>
                <a:sym typeface="Times New Roman"/>
              </a:rPr>
              <a:t>:HTML forms the backbone of websites. It's used to create the layout, structure, and content of web pages.</a:t>
            </a:r>
            <a:endParaRPr>
              <a:latin typeface="Times New Roman"/>
              <a:ea typeface="Times New Roman"/>
              <a:cs typeface="Times New Roman"/>
              <a:sym typeface="Times New Roman"/>
            </a:endParaRPr>
          </a:p>
          <a:p>
            <a:pPr indent="-317500" lvl="0" marL="457200" rtl="0" algn="l">
              <a:lnSpc>
                <a:spcPct val="115000"/>
              </a:lnSpc>
              <a:spcBef>
                <a:spcPts val="0"/>
              </a:spcBef>
              <a:spcAft>
                <a:spcPts val="0"/>
              </a:spcAft>
              <a:buSzPts val="1400"/>
              <a:buFont typeface="Times New Roman"/>
              <a:buChar char="❏"/>
            </a:pPr>
            <a:r>
              <a:rPr b="1" lang="en-GB">
                <a:latin typeface="Times New Roman"/>
                <a:ea typeface="Times New Roman"/>
                <a:cs typeface="Times New Roman"/>
                <a:sym typeface="Times New Roman"/>
              </a:rPr>
              <a:t>Blogs</a:t>
            </a:r>
            <a:r>
              <a:rPr lang="en-GB">
                <a:latin typeface="Times New Roman"/>
                <a:ea typeface="Times New Roman"/>
                <a:cs typeface="Times New Roman"/>
                <a:sym typeface="Times New Roman"/>
              </a:rPr>
              <a:t>: HTML is used to structure blog posts, format text, embed media, and create links within blog content.</a:t>
            </a:r>
            <a:endParaRPr>
              <a:latin typeface="Times New Roman"/>
              <a:ea typeface="Times New Roman"/>
              <a:cs typeface="Times New Roman"/>
              <a:sym typeface="Times New Roman"/>
            </a:endParaRPr>
          </a:p>
          <a:p>
            <a:pPr indent="-317500" lvl="0" marL="457200" rtl="0" algn="l">
              <a:lnSpc>
                <a:spcPct val="115000"/>
              </a:lnSpc>
              <a:spcBef>
                <a:spcPts val="0"/>
              </a:spcBef>
              <a:spcAft>
                <a:spcPts val="0"/>
              </a:spcAft>
              <a:buSzPts val="1400"/>
              <a:buFont typeface="Times New Roman"/>
              <a:buChar char="❏"/>
            </a:pPr>
            <a:r>
              <a:rPr b="1" lang="en-GB">
                <a:latin typeface="Times New Roman"/>
                <a:ea typeface="Times New Roman"/>
                <a:cs typeface="Times New Roman"/>
                <a:sym typeface="Times New Roman"/>
              </a:rPr>
              <a:t>E-commerce:</a:t>
            </a:r>
            <a:r>
              <a:rPr lang="en-GB">
                <a:latin typeface="Times New Roman"/>
                <a:ea typeface="Times New Roman"/>
                <a:cs typeface="Times New Roman"/>
                <a:sym typeface="Times New Roman"/>
              </a:rPr>
              <a:t> HTML is used to create product listings, shopping cart interfaces, and checkout processes on e-commerce websites.</a:t>
            </a:r>
            <a:endParaRPr>
              <a:latin typeface="Times New Roman"/>
              <a:ea typeface="Times New Roman"/>
              <a:cs typeface="Times New Roman"/>
              <a:sym typeface="Times New Roman"/>
            </a:endParaRPr>
          </a:p>
          <a:p>
            <a:pPr indent="-317500" lvl="0" marL="457200" rtl="0" algn="l">
              <a:lnSpc>
                <a:spcPct val="115000"/>
              </a:lnSpc>
              <a:spcBef>
                <a:spcPts val="0"/>
              </a:spcBef>
              <a:spcAft>
                <a:spcPts val="0"/>
              </a:spcAft>
              <a:buSzPts val="1400"/>
              <a:buFont typeface="Times New Roman"/>
              <a:buChar char="❏"/>
            </a:pPr>
            <a:r>
              <a:rPr b="1" lang="en-GB">
                <a:latin typeface="Times New Roman"/>
                <a:ea typeface="Times New Roman"/>
                <a:cs typeface="Times New Roman"/>
                <a:sym typeface="Times New Roman"/>
              </a:rPr>
              <a:t>Web Forms</a:t>
            </a:r>
            <a:r>
              <a:rPr lang="en-GB">
                <a:latin typeface="Times New Roman"/>
                <a:ea typeface="Times New Roman"/>
                <a:cs typeface="Times New Roman"/>
                <a:sym typeface="Times New Roman"/>
              </a:rPr>
              <a:t>: HTML provides form elements for collecting user data, such as registration forms, login forms, and feedback forms.</a:t>
            </a:r>
            <a:endParaRPr>
              <a:latin typeface="Times New Roman"/>
              <a:ea typeface="Times New Roman"/>
              <a:cs typeface="Times New Roman"/>
              <a:sym typeface="Times New Roman"/>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Luxe">
  <a:themeElements>
    <a:clrScheme name="Luxe">
      <a:dk1>
        <a:srgbClr val="000000"/>
      </a:dk1>
      <a:lt1>
        <a:srgbClr val="FFFFFF"/>
      </a:lt1>
      <a:dk2>
        <a:srgbClr val="B7B7B7"/>
      </a:dk2>
      <a:lt2>
        <a:srgbClr val="CCA677"/>
      </a:lt2>
      <a:accent1>
        <a:srgbClr val="5D4037"/>
      </a:accent1>
      <a:accent2>
        <a:srgbClr val="455A64"/>
      </a:accent2>
      <a:accent3>
        <a:srgbClr val="57BB8A"/>
      </a:accent3>
      <a:accent4>
        <a:srgbClr val="78909C"/>
      </a:accent4>
      <a:accent5>
        <a:srgbClr val="607D8B"/>
      </a:accent5>
      <a:accent6>
        <a:srgbClr val="DCE755"/>
      </a:accent6>
      <a:hlink>
        <a:srgbClr val="607D8B"/>
      </a:hlink>
      <a:folHlink>
        <a:srgbClr val="607D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